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63" r:id="rId3"/>
    <p:sldId id="262" r:id="rId4"/>
    <p:sldId id="257" r:id="rId5"/>
    <p:sldId id="258" r:id="rId6"/>
    <p:sldId id="260" r:id="rId7"/>
    <p:sldId id="261" r:id="rId8"/>
    <p:sldId id="265" r:id="rId9"/>
    <p:sldId id="264" r:id="rId10"/>
    <p:sldId id="266" r:id="rId11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A307431-4A7C-456E-946F-D637E343AEC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35AABBC-B76B-4F57-A85F-E29426B1CAF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27EDB4-4503-4BEE-81CB-2D408AEA9A0C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47E8AB-457E-44FA-AE35-293665FC8E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Eric, Abinesh, Millan and Abdul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Homelessness Campaign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503920" cy="161392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Thank you for listening!</a:t>
            </a:r>
          </a:p>
          <a:p>
            <a:pPr algn="ctr">
              <a:buNone/>
            </a:pPr>
            <a:r>
              <a:rPr lang="en-GB" i="1" dirty="0" smtClean="0"/>
              <a:t>“Your change can make a change”</a:t>
            </a:r>
            <a:endParaRPr lang="en-GB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our advocacy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03920" cy="3096344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	We are a campaigning group trying to raise awareness of homelessness. Our slogan is; </a:t>
            </a:r>
            <a:r>
              <a:rPr lang="en-GB" i="1" dirty="0" smtClean="0"/>
              <a:t>“Your change can make a change”. </a:t>
            </a:r>
            <a:r>
              <a:rPr lang="en-GB" dirty="0" smtClean="0"/>
              <a:t>As a group we have decided to use this slogan as it displays the idea that everyone in our society is responsible and can make a change by helping and supporting organisations like ‘Young Labour’ and ‘Shelter.’</a:t>
            </a:r>
            <a:endParaRPr lang="en-GB" i="1" dirty="0"/>
          </a:p>
        </p:txBody>
      </p:sp>
      <p:sp>
        <p:nvSpPr>
          <p:cNvPr id="18434" name="AutoShape 2" descr="data:image/jpeg;base64,/9j/4AAQSkZJRgABAQAAAQABAAD/2wCEAAkGBxQSEhQUEhQVFhUWFxcYGBgXFxQXFxgUFBcWFxQUFxYZHCogGholHBcYITEiJSkrLi4uFx80ODMsNygtLisBCgoKDg0OGxAQGywlICQsLCwsNCwsLCwwLCwsLCwsLCwvNCwsLCwsLSwsLCwsLSwsLCwsLCwsLCwsLCwsLCwsLP/AABEIAJIBWQMBEQACEQEDEQH/xAAbAAEAAQUBAAAAAAAAAAAAAAAABgECAwQFB//EAD8QAAIBAgMGAwUHAwIFBQAAAAECAAMRBCExBQYSQVFhcYGRIjJSocEHEyNCYrHRcoKS0vAzU6LC4RQWF0Px/8QAGwEBAAIDAQEAAAAAAAAAAAAAAAEEAgMFBgf/xAA7EQACAQIDAwsDAwIGAwEAAAAAAQIDEQQhMRJBcQUyUWGBkaGxwdHwEyLhFCNCQ1IGcpKy0vEWM4IV/9oADAMBAAIRAxEAPwD3GAIAgCAIAgCAIAgAwCB727ma1sKvdqQ+ZQf9vp0lapR3xO7gOU7Wp1nwfv795ACbXlY74EACAWXgklm6e9TYe1OpdqJ82Tuvbt6d91Ors5PQ5WP5PjWvOGUvP50np2HrrUUOjBlYXBGhEtp30PMzhKEnGSs0ZJJiIAgCAQPe/eXjJo0T7Iydh+Y/Cp+Hqef78bG4vbf04ab+s7OCwez+5PXcRLinMsdSwDRYWNjC1iufLmOs1zSeTMJx2sjr1KZFgwIuAbEEGxzBsZWnTlTlsyVmU009C0CYEiAdrZG8RooEqKXUaEWuo6Z6jpOvguU3RjsTV0tOnhmVK2EU3tRyZ3KG8VBvzFT+oEfPSdanynh55XtxRTlhasdx0KeKRtGX1Etxqwlo0aHFrcZpsIEAQDBVxiLqfIZzVKtCOrMlFs06u1PhXzP8CV5Yz+1d5mqXSalXFu2rHwGUrSrzlqzYoJGu00syKSAXCZIAmLgtJmLYKXkXJK2PSTZkEnndKggCAIAgCAIAgCAIAgES3t3QFe9WhZavMaLU/hu/Pn1GipS2s1qdXAcpOj9lTOPl+OruPNKtJkYq4KspsQciD0Mq6HpoyUknF3TLCZBJaYJM1NbayTFs7OwN4amEb2fapk+0hOR7qeTf7MzhUcSlisFDELPJ7n83HqWytpU8RTFSk1wdRzU81YcjLkZKSujy9ehOjPYmszcmRpEAhe928nvUKLdncfNFP7ny625GOxn9On2v0Xr8t1sFg9Kk1wXr7EJKzlXOuIBWATXdHdvSvWHQoh9Q7fQTqYLBXtUqLgvV+necjG4z+nDtfoSPbWyhXXo6+6foexlvG4OOIhb+S0fpwKFCs6b6iEVKRUlWBBBsQeU8jOMoScZKzR1001dFmkjUkxETK5IcWkrMGbD4hl9027cvSZxqzhozGUIy1R0sLtdh7wI7qSPlLdPlBxefgVp4ZPTxOzhdsFhZWB8RmJ1KWOc19ruVJ0NnVFKtdm94k/t6ROrKWrIUUtDFea7mRSQCskFLyAUMgkCEQbFLAO3K3c5f+Zujhqkt1uJi5xRuUtkD8zX7DL5yzDBL+TNbq9Bu0sKi6KP3PqZajRhHRGDk2ZpsMRAEAQBAEAQBAEAQBAEAQDgbz7sJi14hZKwHsvyPRX6jvqPkdVSmpcS/gsfPDu2sd69V8zPKdoYJ6FRqdVSrLyPMciDzB6ym007M9VSqwqwU4O6MPKQZl3HeSRYuJgG7sfa1TDVOOkf6lPusOjD68pMZOLujRiMNCvDZmuHUeq7A27TxacSZMPfQ+8p+o6H/APJdhNSR5XFYSeHlaWm59Jxd7t5OG9Gifa0dh+Xqi/q6nl46c3G4zZ/bpvPe+jq4+XEtYLB7X7k9Ny9SCJOQzssyMJiiC1acy2ibkp3R3d+8IrVB+GM1BHvsOf8ASPnOhgcK6j+pPTd1/jzObjcXsJ04a7+r8k/ncOIIBwN68EpT721mUgE9QTbP1nG5Yw8HT+tvVlxTdi7g6jUtjcROebOkZ6GCdvy2HU5CWaeHqT0WXWa5VYx3mwmyWPvFbdrmbo4Gd82a3iUtEba7Mp2tn43z/iWf0VK1s+Jp/UTvc16uyj+VvX+RK88C/wCL7zbHE9KLMFgHVwxsLd73HMWijh6kZpvImpWhKNjsTpFISQUvIuSBc6AnwhXeg0Nils521FvGbo4WpLXIwdSKN2lspR7xJ+QlqGDgudmYOq9xuUqKr7oAlmMIx0Rrbb1MkyIEAj+2N78PQuOL7x/hTOx7toP3kqLK9TEwh1s4H/yMf+QP8z/omWyV/wBc/wC3x/BP5gdAQBAEAQBAEAQBAEAQBAEA5W8GwaWLThqCzD3XHvKfqOomE4KSzLWFxdTDy2o6b10nlW19h1cNU4Koy/Kw91h1H8SnKDi7M9Vh8XTrw2odq6DU4JibrljLBNyy2cgk2MLinpMHpsVYcwSMjqPCTdrQwqU41I7M1dGzTrBhca8x9e4nLrYdwzWhVnTcH1GRZWZgXqp5zFtEXJDuvu99+RUqAikDl+sjkP09/KdHBYN1Xtz5vn+ChjMX9NbEdfL8noKqAAALAZADQDpO+lY4bdysAQDmbWrKyPSIvcWPY8j4jWUsXOEoSpPf4G6knGSkjiUMGqWsM+pzM5NPDwhosyzKrKRsmWDWAISBQyGBaLAGAXU1JyAJMyinLJEN2Nyls1zrYfM/KWY4Wb1yMHURtUdmINbt8h6Cb4YSmtczB1GzcSmFyAA8JZjFRVkjBu5dJIEAozAC5yAgEY2vvvQpXWn+K/6ckHi/PyvMlEq1MXCOmZCds70YjEXDPwofyJcAjvzbzmSSRRqYic9dDjBpJoHEYB7vNR3xAEAQBAEAQBAEAQBAEAQBANXaWz6ddDTqrdT6g8iDyMiUVJWZto1p0pbcHZnl+8O79TCNn7VMn2X/AO1ujfvKc4OLPUYTGwxEeiW9e3UcOpNbLqLQZBJSCQrEZjWCGk8mdHB4gNkcm6dfD+PTtzcRhmvuhoU6tJxzWhJN2NgnENxvcUQfDjI/KO3U+XhngsH9Z7UuavH5v+W5uLxSpLZjzvI9CpoFAAAAAsAMgANAJ6BJJWRw223dl0kgQBAOHj3Bc2Fs8z1I7Tl15JzdkWILIw8BOf8AAmvZk837GV0WXmBIJgFFkIFRJBloYdn90efL1mdOlKfNMXJLU6+CwgpjqTqfoJ0aNFU11mmUto2ZvMBAEAsrVVQFnYKo1JIAHiTBDaWpE9rb+UUutAfet8WiDz1byy7zJRKlTGRjlHMhO2Nv18QfxXNvgXJB/aNfO8ySSKNStOpqzlgG0k1lOEwBwntAK5wQdPZe9+Kw4stQuvw1LuPW/EPWXJUYS3Gulja0N9+Of5Jfsz7RqLWGIRqZ+JfbTxy9oehleWGktMzoUuU4S56t4r38CW4DaNKsvFSqI4/SQbeI1HnK8ouOqOhCpCavF3NqQZiAIAgCAIAgCAIAgCAIBjxFBailHUMrCxB0IkNXyZlCcoNSi7NHlO9ewxh6pFNuJLXt+ZL8m6jvr16mhUcI1NhPM9VgcY60PvVn4P5/0R8TE6AJgFDAKE5wST3cze8ALQxBAAySpkB2V+n9Xr1lilVSWyzgcocm5upS7V7e3cT+WjgiAIAgGKtRBBsBxWyJA15TCcLptLMlM5a7OqE52HibygsLUk7yN31IrQ1qyhSQLm2VzzmiolF2RnF3VzUfErxBeIXPIa36Wmh1FtbKeZtUJNXsa67SDXCjPlxZAnp2/maP1Sb2YrPdfK76P+9+Rs+g1m/A1WxjNdXPD0IuACOTdv29ZV/USqXjN28LdT6uno7zcqUY5pGXYe1DQqcLX4GNmHwn4v57eU34HFPC1NmXNevU+n36jHEUVVjda7icg3zE9Unc5BWAYcVikpKWqMqqObEAQRKSirsiO2N/FXLDpxn43uF8Qup87TNRKVTGpZQVyEbT2nVxJvVqFs8hoo8FGQmSRSnVnPnM0zlBrLSsAzU0Ekgrw6wDE2Ugkpf/AHlANLiynRKFsyjm8EoupVmUhkZlYaFSQR4EZw89SYtxd1qSbZO/uKpWDlay/rFm8nX6gzRLDwemRdp8oVoa58SY7L+0DC1LCrxUWPxZrfs45eIEryw81pmdClyhSnrlx9yU0K6uoZGVlOhUgg+BE0NWLyaaujJBIgCAIAgCAIAgCAcLeXbwoLwJY1SMv0g/mPfoJQxuNVFbMec/DrLuEwrqvalzfMgFSoSSzEkk3JOZJOpnndpuV75nbSSVkc/FYO/tIPEf6R9PTpOlh8TtfbPXzLdOtbKXziaAl0tFbQQWNBJdSMEMmW6m9poWpVyWpaBtSnbuvbl8pvp1dnJnHx3Jyq3nT53R0/nzPR6VQMAykEEXBBuCDzBls8404uzLoIEAQBALPuhe9hfrYXmOyr3sTdkb3k2He9WkO7qOf6gOvWcTlLk/WtSXFeq9enjrfwuJ/hLsOMlFqyMyi7oAWt+dfi/qFs+vje/MVN4mLlFXktetdPHp6dddbTkqckno9Or8eRao+9Ftalsv1gcv6gPXx11RX1sv5f7l7rxXXrL+zh5fjyGzcOKzhC3CTkptfQX4T5aHy8M6FJV5Kk3Z7na+m727uiyrL6cXJImb4mlhaSipUChVABOpsOQ1PgJ66hS+nTjTWdkl3HErVY3c5ZXIjtjf4+7hk/vfX+1fqfSb1HpOfUxu6C7yH4vH1KzcVVmdupOnYDQDwmRSnOU3eTua95JiWyAVkgQC+kYBuYLA1KzcNJGc9hkPE6DzMhsyhCU3aKJbsncLMNiX/sT9mf8Aj1mLl0F6ngv733He/wDaOD/5I/yf/VMbssfpqXQeJKTbOdU80ygI0gF1xBFi0PnBNit+8A2MDj6lFuKjUZD+liL+I0PnIlFS1MoTnTd4tol2yftIrJYV1WqPiHsP8vZPoJXlhovTIv0uUqkeer+D9vImGy99sHWsPvRTY/lq+x/1e6fIyvKjOO46NPG0Z77PryJEpvmNJqLRWAIAgCAUZgMybDvAOBt/eanRS1JleochYhgvUtb9pQxOOhTjaDTffbiXsNgp1JXmml58Dz2vWZyWY3JNyTqT1nAbbbbzbO5GKirIsqPEUZJFUqdpDiQ0Z8PsKpig70kuUzPIMfhH67Z/vrn1MG6lRNWulv8AQPGQoNRm8n4fg4VQFSQQQRcEEWII1BEsnRTTV0WgQSZKeneSYsvUmCGd7djed8K3C12onVeanmyfxoZsp1HHgUMbgI4hXWUunp4nqGBxiVkFSmwZToR8weh7S4mmro8vUpzpycZqzM8kwEAQBAEAx0qCrcqqqTrYAX8bazCFKEG3FJX1stTJyk9WR/a1PCYeoKtSpwNfiCAg8RHMIBfXylP/APNpOsqqune9t1zOeOcKezJr1IntXe0NU48NSWkc/wAQ2L58wvug98zLUcHRVT6uyto5tXlKrKOxF5EbxWJeoxZ2ZmPNiSfC5lo57bk7ssDQYjigFYAMAXkg3Nm7Mq1zakhfqdFHixyEhuxnCnKb+1E12NuEq2bEtxHXgW4XwLanytMHIvU8GlnPMmGHw601Coqqo5KAB8piXUklZGWCRAIhtX7PcNUuaXFRb9PtJ/gfoRN8cRJa5lCrydSnnHJ9RDNq7g4qjcooqr1pn2rd0OfkLyxGvB65FCpgK0NM11fPcjdWmVJVgVYahgQ3mDnN6z0KLTi7PIxssBMpwwTcFZAuAkC4Ikg39l7Zr4c/gVXQfDe6d7ofZ+UwlCMtUbadepS5r9iZ7L+0thYYmiG/VSyP+DGx9RNEsN/ay9S5Tf8AUj3ez9y3F/aPWc2w9BQOr8TnzC2A9TMJUqdNXqSt4eZnHHVq0tmhTv3vy07zTfebaFTWstMdERL/ADB/ec+tyng6eUU5PuXzsOlR5N5Sq5zkoLvfdn5mB8ZXbN69du33jAf4qQJy6vK1WeUEorvfe/Y69DkelDOpKU31uy7lbxuYmcmwJJHc3/ec6pOVTObb4nUhThBWgkuA85rMyvBeL2IuWlPGTcm509h7FbEvwrcIPefoOg/UZYwuHnXlZZLe/m8r4jEqjG713I9KwWESkipTFlUWA+p6nvPSU6cYRUY6Hn6lSU5OUtTgb2bppihx07JWA1/K/Z/5/eY1KSlmtS/geUJYd7Ms4+XD2PLcRQek7JUUqy5EHUH6jvKbTTsz1EJxqRUou6LQpkGVw8BBBAZ0Nl7YrYe/3NQoG1FlIJHOxBF5nGco6FethqVa31Fex1134xfxIf7BeZqvIpT5Iw70uu33TMqb94rpTPih+jCbI4hb0c+tyJV/pVF/9L1T9DIu/wBieaUT/a4/75tVWm95zKvJ3KNP+Cl/lfu0/Azpv9X50aZ8Cw+pm1JPRnNqYitSyqQa4przN7C/aAv/ANtBh3Rlb5Hhk7Ajjo7188DkbZ30r1brRtRTqM3P92g8vWFE01MZKWUciJ1ASSWJLHMkm5PiTMire+bKBL84IH3feAODvAH3feAUAMEnU2VsKviT+El1+Jsk/wAufleQ3Y2U6M581E12NuDSp2au33rfCLqg8tW88u0xci9TwcVzsyXUaSooVVCqNAAAB4ATEtpJZIvgkQBAEAQBANTaGzKNcWrU0ccuIAkeB1HlMoycdGYTpwqK0lciG1fs2pNc4eo1M/C3tr4A+8PUzfHEtc5HPq8mQfMdvH8kN2tuji8PctSLqPzUvbHp7w8xLEa0Jbzn1MFWp6q/DP8APgcRc8ptKpfwQRcxO1oMkri0EG1gaYZ7HQC9upFv9+Uocp4ipQw7lT10v0dZ1ORsLSxOKUKulm7dNt3r2HaQdJ4yUpVJXbbfez6FGEKcbJJJdiKPikGrD9z6CWaXJmKqaQfbl5nPrcrYOjzqiv1Z+VylHFI+QOfQ5enWTieTcRh1tSV10rO3H5YxwnK+FxMtmErPoeV+HT59RntKFzplrNaSkLF4MxB0NibJbEvwrko95ug/k8hLOGw0q8rLTe/m8r4ivGjG713HpGBwaUUCILKPUnmSeZnpaVKNKKhFZHAqVJVJbUtTPNhgIByN4d36eLX2vZce64GY7HqvaYTgpFvCYyeHllpvXzeeX7U2bUw9QpVWx5H8pHxKeYlOUXF2Z6ihXhWhtQZpOJib0VAggpwwTcqokkCQCwm8GReTJMWk8mWLM41ZreUK/JWDqp7VNZ71k/AypL9Ke3G54PlLBPB4h0r3Wq4MusDNhRKACAU4dYBhYSCTtbH3YxGIsVThX43uq+Q1PkJDaRvp4ec9FkTfZG5VClZqn4r/AKh7APZP5vMXJl6nhIRzebJKqgCwFgOQmJaKwBAEAQBAEAQBAEAQBAOZtTd/D4j/AItJS3xD2X/yXOZxqSjozRVw9Krz17kQ2p9nGpw9X+2p9HUfTzliOK/uRzqvJe+nLv8AchO2NgYjDkmrSYD4gOJf8lyHnLEakZaMozoVKXPXsc4TM0BW+UE6GT7wnUk+JJmMYRjzUlwRlOpOatOTfFt+ZdMjWODOSQzKKjDRmA/qa37zS6FKTzim+CLCxWIispyS/wAz9zbobRI94XHUZH+D8pycVyHSqZ0nsvvXuvmR2sH/AIir0/trrbXTo/Z+HE36OJVvdI8OfpPPYnA18O/3I5dKzXziepwnKOHxS/aln0PJ93selbn4cphUvqxLeRPs/ICdnk+DjQV9+fzsOdjpqVZ23ZHal0qCAIAgGltfZdPE0ylUXHIj3lPVTMZRUlZm+hiJ0J7UH+Ty3b2xKmFfhfNT7rgZN/B7fvKc4OLzPUYXFwxEbx13o5kxLRQmAW8RmcaU5K6Rz8Ryrg6EtipPPqu/JMqO83wwz/kcbGf4ljbZw0c+l+3v3F6kSzsRtax5h4zEObn9SV3vu15FKpExdGm9xbp8s46GlR9tn5oU7TD9NAtf+R421vt42/NvAqyzfGKirI41avUrTdSo7tmI1LdoNdjIr9dZJBItlbpYitYkfdJ1cG/kmvraYuSLNPCznrkiZbI3Sw9CzcP3j/E+dj+ldB+/eYOTZfp4aEOtnekFgQBAEAQBAEAQBAEAQBAEAQBAEAEQCLbz7nUa9NzRpolbUFRwhjzVgMs+p5zfTrOLzeRRxOChUi3BJSPJa1A02KsCrA2IORB5giX1bVHBaadnqjGpggywYhWvBJmDMmWYB5EXB8jkZolTo1nfJtZXTzXas0WI1a+GWzmk9zWT7Hk+IZlOo4T1XT/E/QwoVYc2V/8ANr3r1T4kupQqc+Oy+mOn+l+klwLlwRYXQh+yn2/Hg97zAM2KV19ytx+WNbptO9N34Xv3Oz7r8SXbk701/vqeHqE1EY8Iv76WBzvqQLZ39ZprUYqO0si9g8bUdRU5u9+9fOs9MlI7YgCAIAgHD3zwRq4SoFF2WzgdeDNh48N5rqq8S9ydVVPERctHl3/k8lFS+kqwhKbsj0OLxtDCR2q0rdC3vgviKky5ToRjm8zx2O5dr4i8af2R6tXxfovEoBN0pKOpyKGHqVns0438lxei7QJKNco7La6OjMypJMA4vAByEAMfSAdLdvd442ow4uBEALNa+pyUd8j6TFuxYoUXUfUek7J3doYexRAXH529pvI/l8rTBts6VOhCnojrSDcIAgCAIAgCAIAgCAIAgCAIAgCAIAgCAIBwd6di4WtTapiBwlR/xFyfsP1dgb6w8T9CLk3kjVPBQxMlG2fT89Typ9jsW/Du1zYLo2ena/pNeG5bo1ZKM04t9q8M/DtK2L/w9XpJypSUl3P2feuBo1kIyIIPQzr06kKkdqDTXVmcKpSnSls1ItPrVjHTFzYm3jf6SZyaV0r93rYmEVJ2k0uN/RN+BspxAZadiGXzH8zS5UajtLndeT7NH3FhU8TQi5QzjvtaUe3Vd6Cuh95SOpTW39Jy+YmexOLyll15+OT77mr6tKa+6Fn0xdvB3XdsmxT2bx2FF1qE2sh9ipfpwsbMf6WYzPbtqYqlt8xp9Wj7nl3Nkk3Lr4ylilpmnVKMbOHRvZX4g7D2bdL2PpNNZQcb3LuCnXjVUWnbfdep6hKJ3BAEAQBAIVvjvc1B2o0AAwA4nOfCWF7KOtiMz10mSRSxGJcXsx1ICFLXIBIGZIGQueZ5TLKKKX7labbd3vbfm36lvDnMfuemRuSoUud976FlHv1fZbqkxJUEszCriqlVKDdo7ksl3Lf1u76ypTKSpJ6GFShOmrzVurf3artLEQgn/esk1GVBykkFVaAdHY2xKuJbhRfZ5ub8K+fM9hIbsbqVGVR5HqOxdlJhqQp0/Ek6sx1YzW3c61OmqcdlG/INggCAIAgCAIAgCAIAgCAIAgCAIAgCAIAgCAefb1bUatWNMe5TYqB1cZFj3vcD/wAzzmPxEqtTYWiduL+aHdwdBU6e29X5HIaqFUqpzOTMOnNFPTqeemmtVvYWytd79F69PDWyo7Tu+z39ujjpSpRCr+IAzEZIRcAH87jrbRfM5ZHbSnLDvai2pfM36LtfXqq0oYhbEknHr9PV9i6ua2xl4C5JS9wg142GtgT7o5nrkL8uvh+Wa0I3qpNbtzfpZb3bqOLiv8P4epK1FuL370u/PsuauF2FiDxNRRnC6lL3F+2pPYXnWw+OoYuLVuKay9jh4nkrFYOSlF9sXZ92T8zvbobK/wDVO9HE0GACkisFNJ1a4HCxsA97n3gTlN82qSWw+zU1UKbxEmq0e21n+Tq1fs2PH7GIsl+ae2PAggE98pCxWWaMnyVn9s8uGZ6CosANZUOwVgCAIAgCAeffaA2HWqPw+KswBY3YLbRbgHNsu2QGszic7FuClpmRIu1QhVu3wooy8lEyKd5SyK4igU95kDfCG4mA6m3sjwvftIbe42Qp00/3X2LN+y8eBrl9bSNi+uZs/VOOVJbPXrL/AFf8dldRkpr11jbWizCws7bVR7KfTq+C1fG1usuImZVla+Wnd7+ZjItMJ1Iw1LeEwFfFO1KN+vRLt+MzYqkyAG4KNoy3IJ5qb6MOYPjpYypUxEnzdD1HJ/INCDvX+6S3aJf8l16dRM9yN58lw9ewtlTfIA9Ebv0PPTXVSq7pG/lDk5R/corLeujrXV1buGk6lg4ggCAIAgCAIAgCAIAgCAIAgCAIAgCAIAgCAIBD998OqcJSmA1QnjcLnkBZb8r387eM4/KUdmzhHN6u3h2+h1eT5OV1KWS0XzoOC2BbD01qVFszk/dqw0ta9Rh2uLKfPoee6UqUVOazei9X6Lv6C79VVZOMXktX6L3M+xNiPiOKq4JQXJzPFUYXJUHXM6n66bcLhZVm5y0830e7+LXiMTGlaEdfL50GLZmyK2Lq3YFVFgzcNgqjREH05c+6jh6mInmrLfla3UvmW/ryq4inh4WWb8+tnomBwaUUCUxZR8zzJPMz0FOnGnFRisjhVKkqktqWpsTMwEAQBAEAQBAEA5G193KGJYPVU8QFrqxFwNAbayU2jTUoQqO8kQre/AvQcUcPTZKJUZoGJqMb343zLW+En95kiliIuD2YLLq3mHZW51eoOKpaigFyXHtW52TX1tJckYU8LOWbyRx8U1O/4QbhHNjctn7xAFl8JDjfUQxP0v8A1JJ/3PN9l8l2K/WYeOYyqwhkWcLyZi8Y9tJ2f8pfLvsuZ8Thiqh1Iam2XEOTWuUYflbsdRmCZXqV5Pm6HosByFh4P9/7prc8lxXSuPakZCq1hYcKVtBoqVO3RH/6T2OujncTtxX0FZL7P9vuvFda016FVqZZWGRydGuL25EahhyOomKyN0oxmk0+DXzNeDFakLFkzTn1W/J7fvoexyARk77MtfPh7bvE9N3Hx1SthVapckMyqx1ZVtZu/MX/AEy3Rk3HM8xylShTrtQ48H8z7SQTaUBAEAQBAEAQBAEAQBAEAQBAEAQBAEAQBAEAQDWxmBp1bCoitY3FxpNdSjCorTVzZTqzp812M9NAoAUAAZAAWAHQCZpJKyMG23dl0kgQBAEAQBAEAQBAEAQBAKEQDk4bdnCo/GtFb658TAeCkkDyEm7NMcPTi7pGtvLuvTxQ4lslUCwa2RA0VxzHfUfKaalNS4nVwePnh3Z5x6PY87ZauEqMjrY2s6MLo68r/EOhGh0sZWzi7Ho/28RBSi+DWqfobO09iEUVxNEFqLi5GrUzmGDdVBB9r17zKGW0tDVRxadR0anOXc/z1dxrYWoMQyUahs5slOrzBOSU6nxKdAdVuNRlMV92TNlSLop1ILLVrza6H07nxFPD4nC11tTqCorZAKSH6qCMmU6ZRaUWJToYik7yWy/D2aPY106S+eOKwBAEAQBAEAQBAEAQBAEAQBAEAQBAEAQBAEAQBAEAQBAEAQBAEAQBAEAQBAEAQBAEA1Mfs2lXAFWmr20uMxfWx1ExcU9TbSr1KTvBtGejQVFCKoCgWCgZAdLSUrZGEpylLabzOKm6GFFZawQhlYMFBPBxA3B4eVjy0mH0o3uXHyliHTdNvJ5dZ3psKIgCAIAgCAIAgCAIAgCAIAgCAIAgCAIAgCAIAgCAIAgCAIAgCAIAgCAIAgCAIAgCAIAgCAIAgCAIAgCAIAgCAIAgCAIAgCAIAgCAIAgCAIAgCAIAgCAIAgCAIAgCAIAgCAIAgCAIAgCAIAgCAIAgCAIAgCAIAgCAIAgCAIAgC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AutoShape 4" descr="data:image/jpeg;base64,/9j/4AAQSkZJRgABAQAAAQABAAD/2wCEAAkGBxQSEhQUEhQVFhUWFxcYGBgXFxQXFxgUFBcWFxQUFxYZHCogGholHBcYITEiJSkrLi4uFx80ODMsNygtLisBCgoKDg0OGxAQGywlICQsLCwsNCwsLCwwLCwsLCwsLCwvNCwsLCwsLSwsLCwsLSwsLCwsLCwsLCwsLCwsLCwsLP/AABEIAJIBWQMBEQACEQEDEQH/xAAbAAEAAQUBAAAAAAAAAAAAAAAABgECAwQFB//EAD8QAAIBAgMGAwUHAwIFBQAAAAECAAMRBCExBQYSQVFhcYGRIjJSocEHEyNCYrHRcoKS0vAzU6LC4RQWF0Px/8QAGwEBAAIDAQEAAAAAAAAAAAAAAAEEAgMFBgf/xAA7EQACAQIDAwsDAwIGAwEAAAAAAQIDEQQhMRJBcQUyUWGBkaGxwdHwEyLhFCNCQ1IGcpKy0vEWM4IV/9oADAMBAAIRAxEAPwD3GAIAgCAIAgCAIAgAwCB727ma1sKvdqQ+ZQf9vp0lapR3xO7gOU7Wp1nwfv795ACbXlY74EACAWXgklm6e9TYe1OpdqJ82Tuvbt6d91Ors5PQ5WP5PjWvOGUvP50np2HrrUUOjBlYXBGhEtp30PMzhKEnGSs0ZJJiIAgCAQPe/eXjJo0T7Iydh+Y/Cp+Hqef78bG4vbf04ab+s7OCwez+5PXcRLinMsdSwDRYWNjC1iufLmOs1zSeTMJx2sjr1KZFgwIuAbEEGxzBsZWnTlTlsyVmU009C0CYEiAdrZG8RooEqKXUaEWuo6Z6jpOvguU3RjsTV0tOnhmVK2EU3tRyZ3KG8VBvzFT+oEfPSdanynh55XtxRTlhasdx0KeKRtGX1Etxqwlo0aHFrcZpsIEAQDBVxiLqfIZzVKtCOrMlFs06u1PhXzP8CV5Yz+1d5mqXSalXFu2rHwGUrSrzlqzYoJGu00syKSAXCZIAmLgtJmLYKXkXJK2PSTZkEnndKggCAIAgCAIAgCAIAgES3t3QFe9WhZavMaLU/hu/Pn1GipS2s1qdXAcpOj9lTOPl+OruPNKtJkYq4KspsQciD0Mq6HpoyUknF3TLCZBJaYJM1NbayTFs7OwN4amEb2fapk+0hOR7qeTf7MzhUcSlisFDELPJ7n83HqWytpU8RTFSk1wdRzU81YcjLkZKSujy9ehOjPYmszcmRpEAhe928nvUKLdncfNFP7ny625GOxn9On2v0Xr8t1sFg9Kk1wXr7EJKzlXOuIBWATXdHdvSvWHQoh9Q7fQTqYLBXtUqLgvV+necjG4z+nDtfoSPbWyhXXo6+6foexlvG4OOIhb+S0fpwKFCs6b6iEVKRUlWBBBsQeU8jOMoScZKzR1001dFmkjUkxETK5IcWkrMGbD4hl9027cvSZxqzhozGUIy1R0sLtdh7wI7qSPlLdPlBxefgVp4ZPTxOzhdsFhZWB8RmJ1KWOc19ruVJ0NnVFKtdm94k/t6ROrKWrIUUtDFea7mRSQCskFLyAUMgkCEQbFLAO3K3c5f+Zujhqkt1uJi5xRuUtkD8zX7DL5yzDBL+TNbq9Bu0sKi6KP3PqZajRhHRGDk2ZpsMRAEAQBAEAQBAEAQBAEAQDgbz7sJi14hZKwHsvyPRX6jvqPkdVSmpcS/gsfPDu2sd69V8zPKdoYJ6FRqdVSrLyPMciDzB6ym007M9VSqwqwU4O6MPKQZl3HeSRYuJgG7sfa1TDVOOkf6lPusOjD68pMZOLujRiMNCvDZmuHUeq7A27TxacSZMPfQ+8p+o6H/APJdhNSR5XFYSeHlaWm59Jxd7t5OG9Gifa0dh+Xqi/q6nl46c3G4zZ/bpvPe+jq4+XEtYLB7X7k9Ny9SCJOQzssyMJiiC1acy2ibkp3R3d+8IrVB+GM1BHvsOf8ASPnOhgcK6j+pPTd1/jzObjcXsJ04a7+r8k/ncOIIBwN68EpT721mUgE9QTbP1nG5Yw8HT+tvVlxTdi7g6jUtjcROebOkZ6GCdvy2HU5CWaeHqT0WXWa5VYx3mwmyWPvFbdrmbo4Gd82a3iUtEba7Mp2tn43z/iWf0VK1s+Jp/UTvc16uyj+VvX+RK88C/wCL7zbHE9KLMFgHVwxsLd73HMWijh6kZpvImpWhKNjsTpFISQUvIuSBc6AnwhXeg0Nils521FvGbo4WpLXIwdSKN2lspR7xJ+QlqGDgudmYOq9xuUqKr7oAlmMIx0Rrbb1MkyIEAj+2N78PQuOL7x/hTOx7toP3kqLK9TEwh1s4H/yMf+QP8z/omWyV/wBc/wC3x/BP5gdAQBAEAQBAEAQBAEAQBAEA5W8GwaWLThqCzD3XHvKfqOomE4KSzLWFxdTDy2o6b10nlW19h1cNU4Koy/Kw91h1H8SnKDi7M9Vh8XTrw2odq6DU4JibrljLBNyy2cgk2MLinpMHpsVYcwSMjqPCTdrQwqU41I7M1dGzTrBhca8x9e4nLrYdwzWhVnTcH1GRZWZgXqp5zFtEXJDuvu99+RUqAikDl+sjkP09/KdHBYN1Xtz5vn+ChjMX9NbEdfL8noKqAAALAZADQDpO+lY4bdysAQDmbWrKyPSIvcWPY8j4jWUsXOEoSpPf4G6knGSkjiUMGqWsM+pzM5NPDwhosyzKrKRsmWDWAISBQyGBaLAGAXU1JyAJMyinLJEN2Nyls1zrYfM/KWY4Wb1yMHURtUdmINbt8h6Cb4YSmtczB1GzcSmFyAA8JZjFRVkjBu5dJIEAozAC5yAgEY2vvvQpXWn+K/6ckHi/PyvMlEq1MXCOmZCds70YjEXDPwofyJcAjvzbzmSSRRqYic9dDjBpJoHEYB7vNR3xAEAQBAEAQBAEAQBAEAQBANXaWz6ddDTqrdT6g8iDyMiUVJWZto1p0pbcHZnl+8O79TCNn7VMn2X/AO1ujfvKc4OLPUYTGwxEeiW9e3UcOpNbLqLQZBJSCQrEZjWCGk8mdHB4gNkcm6dfD+PTtzcRhmvuhoU6tJxzWhJN2NgnENxvcUQfDjI/KO3U+XhngsH9Z7UuavH5v+W5uLxSpLZjzvI9CpoFAAAAAsAMgANAJ6BJJWRw223dl0kgQBAOHj3Bc2Fs8z1I7Tl15JzdkWILIw8BOf8AAmvZk837GV0WXmBIJgFFkIFRJBloYdn90efL1mdOlKfNMXJLU6+CwgpjqTqfoJ0aNFU11mmUto2ZvMBAEAsrVVQFnYKo1JIAHiTBDaWpE9rb+UUutAfet8WiDz1byy7zJRKlTGRjlHMhO2Nv18QfxXNvgXJB/aNfO8ySSKNStOpqzlgG0k1lOEwBwntAK5wQdPZe9+Kw4stQuvw1LuPW/EPWXJUYS3Gulja0N9+Of5Jfsz7RqLWGIRqZ+JfbTxy9oehleWGktMzoUuU4S56t4r38CW4DaNKsvFSqI4/SQbeI1HnK8ouOqOhCpCavF3NqQZiAIAgCAIAgCAIAgCAIBjxFBailHUMrCxB0IkNXyZlCcoNSi7NHlO9ewxh6pFNuJLXt+ZL8m6jvr16mhUcI1NhPM9VgcY60PvVn4P5/0R8TE6AJgFDAKE5wST3cze8ALQxBAAySpkB2V+n9Xr1lilVSWyzgcocm5upS7V7e3cT+WjgiAIAgGKtRBBsBxWyJA15TCcLptLMlM5a7OqE52HibygsLUk7yN31IrQ1qyhSQLm2VzzmiolF2RnF3VzUfErxBeIXPIa36Wmh1FtbKeZtUJNXsa67SDXCjPlxZAnp2/maP1Sb2YrPdfK76P+9+Rs+g1m/A1WxjNdXPD0IuACOTdv29ZV/USqXjN28LdT6uno7zcqUY5pGXYe1DQqcLX4GNmHwn4v57eU34HFPC1NmXNevU+n36jHEUVVjda7icg3zE9Unc5BWAYcVikpKWqMqqObEAQRKSirsiO2N/FXLDpxn43uF8Qup87TNRKVTGpZQVyEbT2nVxJvVqFs8hoo8FGQmSRSnVnPnM0zlBrLSsAzU0Ekgrw6wDE2Ugkpf/AHlANLiynRKFsyjm8EoupVmUhkZlYaFSQR4EZw89SYtxd1qSbZO/uKpWDlay/rFm8nX6gzRLDwemRdp8oVoa58SY7L+0DC1LCrxUWPxZrfs45eIEryw81pmdClyhSnrlx9yU0K6uoZGVlOhUgg+BE0NWLyaaujJBIgCAIAgCAIAgCAcLeXbwoLwJY1SMv0g/mPfoJQxuNVFbMec/DrLuEwrqvalzfMgFSoSSzEkk3JOZJOpnndpuV75nbSSVkc/FYO/tIPEf6R9PTpOlh8TtfbPXzLdOtbKXziaAl0tFbQQWNBJdSMEMmW6m9poWpVyWpaBtSnbuvbl8pvp1dnJnHx3Jyq3nT53R0/nzPR6VQMAykEEXBBuCDzBls8404uzLoIEAQBALPuhe9hfrYXmOyr3sTdkb3k2He9WkO7qOf6gOvWcTlLk/WtSXFeq9enjrfwuJ/hLsOMlFqyMyi7oAWt+dfi/qFs+vje/MVN4mLlFXktetdPHp6dddbTkqckno9Or8eRao+9Ftalsv1gcv6gPXx11RX1sv5f7l7rxXXrL+zh5fjyGzcOKzhC3CTkptfQX4T5aHy8M6FJV5Kk3Z7na+m727uiyrL6cXJImb4mlhaSipUChVABOpsOQ1PgJ66hS+nTjTWdkl3HErVY3c5ZXIjtjf4+7hk/vfX+1fqfSb1HpOfUxu6C7yH4vH1KzcVVmdupOnYDQDwmRSnOU3eTua95JiWyAVkgQC+kYBuYLA1KzcNJGc9hkPE6DzMhsyhCU3aKJbsncLMNiX/sT9mf8Aj1mLl0F6ngv733He/wDaOD/5I/yf/VMbssfpqXQeJKTbOdU80ygI0gF1xBFi0PnBNit+8A2MDj6lFuKjUZD+liL+I0PnIlFS1MoTnTd4tol2yftIrJYV1WqPiHsP8vZPoJXlhovTIv0uUqkeer+D9vImGy99sHWsPvRTY/lq+x/1e6fIyvKjOO46NPG0Z77PryJEpvmNJqLRWAIAgCAUZgMybDvAOBt/eanRS1JleochYhgvUtb9pQxOOhTjaDTffbiXsNgp1JXmml58Dz2vWZyWY3JNyTqT1nAbbbbzbO5GKirIsqPEUZJFUqdpDiQ0Z8PsKpig70kuUzPIMfhH67Z/vrn1MG6lRNWulv8AQPGQoNRm8n4fg4VQFSQQQRcEEWII1BEsnRTTV0WgQSZKeneSYsvUmCGd7djed8K3C12onVeanmyfxoZsp1HHgUMbgI4hXWUunp4nqGBxiVkFSmwZToR8weh7S4mmro8vUpzpycZqzM8kwEAQBAEAx0qCrcqqqTrYAX8bazCFKEG3FJX1stTJyk9WR/a1PCYeoKtSpwNfiCAg8RHMIBfXylP/APNpOsqqune9t1zOeOcKezJr1IntXe0NU48NSWkc/wAQ2L58wvug98zLUcHRVT6uyto5tXlKrKOxF5EbxWJeoxZ2ZmPNiSfC5lo57bk7ssDQYjigFYAMAXkg3Nm7Mq1zakhfqdFHixyEhuxnCnKb+1E12NuEq2bEtxHXgW4XwLanytMHIvU8GlnPMmGHw601Coqqo5KAB8piXUklZGWCRAIhtX7PcNUuaXFRb9PtJ/gfoRN8cRJa5lCrydSnnHJ9RDNq7g4qjcooqr1pn2rd0OfkLyxGvB65FCpgK0NM11fPcjdWmVJVgVYahgQ3mDnN6z0KLTi7PIxssBMpwwTcFZAuAkC4Ikg39l7Zr4c/gVXQfDe6d7ofZ+UwlCMtUbadepS5r9iZ7L+0thYYmiG/VSyP+DGx9RNEsN/ay9S5Tf8AUj3ez9y3F/aPWc2w9BQOr8TnzC2A9TMJUqdNXqSt4eZnHHVq0tmhTv3vy07zTfebaFTWstMdERL/ADB/ec+tyng6eUU5PuXzsOlR5N5Sq5zkoLvfdn5mB8ZXbN69du33jAf4qQJy6vK1WeUEorvfe/Y69DkelDOpKU31uy7lbxuYmcmwJJHc3/ec6pOVTObb4nUhThBWgkuA85rMyvBeL2IuWlPGTcm509h7FbEvwrcIPefoOg/UZYwuHnXlZZLe/m8r4jEqjG713I9KwWESkipTFlUWA+p6nvPSU6cYRUY6Hn6lSU5OUtTgb2bppihx07JWA1/K/Z/5/eY1KSlmtS/geUJYd7Ms4+XD2PLcRQek7JUUqy5EHUH6jvKbTTsz1EJxqRUou6LQpkGVw8BBBAZ0Nl7YrYe/3NQoG1FlIJHOxBF5nGco6FethqVa31Fex1134xfxIf7BeZqvIpT5Iw70uu33TMqb94rpTPih+jCbI4hb0c+tyJV/pVF/9L1T9DIu/wBieaUT/a4/75tVWm95zKvJ3KNP+Cl/lfu0/Azpv9X50aZ8Cw+pm1JPRnNqYitSyqQa4przN7C/aAv/ANtBh3Rlb5Hhk7Ajjo7188DkbZ30r1brRtRTqM3P92g8vWFE01MZKWUciJ1ASSWJLHMkm5PiTMire+bKBL84IH3feAODvAH3feAUAMEnU2VsKviT+El1+Jsk/wAufleQ3Y2U6M581E12NuDSp2au33rfCLqg8tW88u0xci9TwcVzsyXUaSooVVCqNAAAB4ATEtpJZIvgkQBAEAQBANTaGzKNcWrU0ccuIAkeB1HlMoycdGYTpwqK0lciG1fs2pNc4eo1M/C3tr4A+8PUzfHEtc5HPq8mQfMdvH8kN2tuji8PctSLqPzUvbHp7w8xLEa0Jbzn1MFWp6q/DP8APgcRc8ptKpfwQRcxO1oMkri0EG1gaYZ7HQC9upFv9+Uocp4ipQw7lT10v0dZ1ORsLSxOKUKulm7dNt3r2HaQdJ4yUpVJXbbfez6FGEKcbJJJdiKPikGrD9z6CWaXJmKqaQfbl5nPrcrYOjzqiv1Z+VylHFI+QOfQ5enWTieTcRh1tSV10rO3H5YxwnK+FxMtmErPoeV+HT59RntKFzplrNaSkLF4MxB0NibJbEvwrko95ug/k8hLOGw0q8rLTe/m8r4ivGjG713HpGBwaUUCILKPUnmSeZnpaVKNKKhFZHAqVJVJbUtTPNhgIByN4d36eLX2vZce64GY7HqvaYTgpFvCYyeHllpvXzeeX7U2bUw9QpVWx5H8pHxKeYlOUXF2Z6ihXhWhtQZpOJib0VAggpwwTcqokkCQCwm8GReTJMWk8mWLM41ZreUK/JWDqp7VNZ71k/AypL9Ke3G54PlLBPB4h0r3Wq4MusDNhRKACAU4dYBhYSCTtbH3YxGIsVThX43uq+Q1PkJDaRvp4ec9FkTfZG5VClZqn4r/AKh7APZP5vMXJl6nhIRzebJKqgCwFgOQmJaKwBAEAQBAEAQBAEAQBAOZtTd/D4j/AItJS3xD2X/yXOZxqSjozRVw9Krz17kQ2p9nGpw9X+2p9HUfTzliOK/uRzqvJe+nLv8AchO2NgYjDkmrSYD4gOJf8lyHnLEakZaMozoVKXPXsc4TM0BW+UE6GT7wnUk+JJmMYRjzUlwRlOpOatOTfFt+ZdMjWODOSQzKKjDRmA/qa37zS6FKTzim+CLCxWIispyS/wAz9zbobRI94XHUZH+D8pycVyHSqZ0nsvvXuvmR2sH/AIir0/trrbXTo/Z+HE36OJVvdI8OfpPPYnA18O/3I5dKzXziepwnKOHxS/aln0PJ93selbn4cphUvqxLeRPs/ICdnk+DjQV9+fzsOdjpqVZ23ZHal0qCAIAgGltfZdPE0ylUXHIj3lPVTMZRUlZm+hiJ0J7UH+Ty3b2xKmFfhfNT7rgZN/B7fvKc4OLzPUYXFwxEbx13o5kxLRQmAW8RmcaU5K6Rz8Ryrg6EtipPPqu/JMqO83wwz/kcbGf4ljbZw0c+l+3v3F6kSzsRtax5h4zEObn9SV3vu15FKpExdGm9xbp8s46GlR9tn5oU7TD9NAtf+R421vt42/NvAqyzfGKirI41avUrTdSo7tmI1LdoNdjIr9dZJBItlbpYitYkfdJ1cG/kmvraYuSLNPCznrkiZbI3Sw9CzcP3j/E+dj+ldB+/eYOTZfp4aEOtnekFgQBAEAQBAEAQBAEAQBAEAQBAEAEQCLbz7nUa9NzRpolbUFRwhjzVgMs+p5zfTrOLzeRRxOChUi3BJSPJa1A02KsCrA2IORB5giX1bVHBaadnqjGpggywYhWvBJmDMmWYB5EXB8jkZolTo1nfJtZXTzXas0WI1a+GWzmk9zWT7Hk+IZlOo4T1XT/E/QwoVYc2V/8ANr3r1T4kupQqc+Oy+mOn+l+klwLlwRYXQh+yn2/Hg97zAM2KV19ytx+WNbptO9N34Xv3Oz7r8SXbk701/vqeHqE1EY8Iv76WBzvqQLZ39ZprUYqO0si9g8bUdRU5u9+9fOs9MlI7YgCAIAgHD3zwRq4SoFF2WzgdeDNh48N5rqq8S9ydVVPERctHl3/k8lFS+kqwhKbsj0OLxtDCR2q0rdC3vgviKky5ToRjm8zx2O5dr4i8af2R6tXxfovEoBN0pKOpyKGHqVns0438lxei7QJKNco7La6OjMypJMA4vAByEAMfSAdLdvd442ow4uBEALNa+pyUd8j6TFuxYoUXUfUek7J3doYexRAXH529pvI/l8rTBts6VOhCnojrSDcIAgCAIAgCAIAgCAIAgCAIAgCAIAgCAIBwd6di4WtTapiBwlR/xFyfsP1dgb6w8T9CLk3kjVPBQxMlG2fT89Typ9jsW/Du1zYLo2ena/pNeG5bo1ZKM04t9q8M/DtK2L/w9XpJypSUl3P2feuBo1kIyIIPQzr06kKkdqDTXVmcKpSnSls1ItPrVjHTFzYm3jf6SZyaV0r93rYmEVJ2k0uN/RN+BspxAZadiGXzH8zS5UajtLndeT7NH3FhU8TQi5QzjvtaUe3Vd6Cuh95SOpTW39Jy+YmexOLyll15+OT77mr6tKa+6Fn0xdvB3XdsmxT2bx2FF1qE2sh9ipfpwsbMf6WYzPbtqYqlt8xp9Wj7nl3Nkk3Lr4ylilpmnVKMbOHRvZX4g7D2bdL2PpNNZQcb3LuCnXjVUWnbfdep6hKJ3BAEAQBAIVvjvc1B2o0AAwA4nOfCWF7KOtiMz10mSRSxGJcXsx1ICFLXIBIGZIGQueZ5TLKKKX7labbd3vbfm36lvDnMfuemRuSoUud976FlHv1fZbqkxJUEszCriqlVKDdo7ksl3Lf1u76ypTKSpJ6GFShOmrzVurf3artLEQgn/esk1GVBykkFVaAdHY2xKuJbhRfZ5ub8K+fM9hIbsbqVGVR5HqOxdlJhqQp0/Ek6sx1YzW3c61OmqcdlG/INggCAIAgCAIAgCAIAgCAIAgCAIAgCAIAgCAefb1bUatWNMe5TYqB1cZFj3vcD/wAzzmPxEqtTYWiduL+aHdwdBU6e29X5HIaqFUqpzOTMOnNFPTqeemmtVvYWytd79F69PDWyo7Tu+z39ujjpSpRCr+IAzEZIRcAH87jrbRfM5ZHbSnLDvai2pfM36LtfXqq0oYhbEknHr9PV9i6ua2xl4C5JS9wg142GtgT7o5nrkL8uvh+Wa0I3qpNbtzfpZb3bqOLiv8P4epK1FuL370u/PsuauF2FiDxNRRnC6lL3F+2pPYXnWw+OoYuLVuKay9jh4nkrFYOSlF9sXZ92T8zvbobK/wDVO9HE0GACkisFNJ1a4HCxsA97n3gTlN82qSWw+zU1UKbxEmq0e21n+Tq1fs2PH7GIsl+ae2PAggE98pCxWWaMnyVn9s8uGZ6CosANZUOwVgCAIAgCAeffaA2HWqPw+KswBY3YLbRbgHNsu2QGszic7FuClpmRIu1QhVu3wooy8lEyKd5SyK4igU95kDfCG4mA6m3sjwvftIbe42Qp00/3X2LN+y8eBrl9bSNi+uZs/VOOVJbPXrL/AFf8dldRkpr11jbWizCws7bVR7KfTq+C1fG1usuImZVla+Wnd7+ZjItMJ1Iw1LeEwFfFO1KN+vRLt+MzYqkyAG4KNoy3IJ5qb6MOYPjpYypUxEnzdD1HJ/INCDvX+6S3aJf8l16dRM9yN58lw9ewtlTfIA9Ebv0PPTXVSq7pG/lDk5R/corLeujrXV1buGk6lg4ggCAIAgCAIAgCAIAgCAIAgCAIAgCAIAgCAIBD998OqcJSmA1QnjcLnkBZb8r387eM4/KUdmzhHN6u3h2+h1eT5OV1KWS0XzoOC2BbD01qVFszk/dqw0ta9Rh2uLKfPoee6UqUVOazei9X6Lv6C79VVZOMXktX6L3M+xNiPiOKq4JQXJzPFUYXJUHXM6n66bcLhZVm5y0830e7+LXiMTGlaEdfL50GLZmyK2Lq3YFVFgzcNgqjREH05c+6jh6mInmrLfla3UvmW/ryq4inh4WWb8+tnomBwaUUCUxZR8zzJPMz0FOnGnFRisjhVKkqktqWpsTMwEAQBAEAQBAEA5G193KGJYPVU8QFrqxFwNAbayU2jTUoQqO8kQre/AvQcUcPTZKJUZoGJqMb343zLW+En95kiliIuD2YLLq3mHZW51eoOKpaigFyXHtW52TX1tJckYU8LOWbyRx8U1O/4QbhHNjctn7xAFl8JDjfUQxP0v8A1JJ/3PN9l8l2K/WYeOYyqwhkWcLyZi8Y9tJ2f8pfLvsuZ8Thiqh1Iam2XEOTWuUYflbsdRmCZXqV5Pm6HosByFh4P9/7prc8lxXSuPakZCq1hYcKVtBoqVO3RH/6T2OujncTtxX0FZL7P9vuvFda016FVqZZWGRydGuL25EahhyOomKyN0oxmk0+DXzNeDFakLFkzTn1W/J7fvoexyARk77MtfPh7bvE9N3Hx1SthVapckMyqx1ZVtZu/MX/AEy3Rk3HM8xylShTrtQ48H8z7SQTaUBAEAQBAEAQBAEAQBAEAQBAEAQBAEAQBAEAQDWxmBp1bCoitY3FxpNdSjCorTVzZTqzp812M9NAoAUAAZAAWAHQCZpJKyMG23dl0kgQBAEAQBAEAQBAEAQBAKEQDk4bdnCo/GtFb658TAeCkkDyEm7NMcPTi7pGtvLuvTxQ4lslUCwa2RA0VxzHfUfKaalNS4nVwePnh3Z5x6PY87ZauEqMjrY2s6MLo68r/EOhGh0sZWzi7Ho/28RBSi+DWqfobO09iEUVxNEFqLi5GrUzmGDdVBB9r17zKGW0tDVRxadR0anOXc/z1dxrYWoMQyUahs5slOrzBOSU6nxKdAdVuNRlMV92TNlSLop1ILLVrza6H07nxFPD4nC11tTqCorZAKSH6qCMmU6ZRaUWJToYik7yWy/D2aPY106S+eOKwBAEAQBAEAQBAEAQBAEAQBAEAQBAEAQBAEAQBAEAQBAEAQBAEAQBAEAQBAEAQBAEA1Mfs2lXAFWmr20uMxfWx1ExcU9TbSr1KTvBtGejQVFCKoCgWCgZAdLSUrZGEpylLabzOKm6GFFZawQhlYMFBPBxA3B4eVjy0mH0o3uXHyliHTdNvJ5dZ3psKIgCAIAgCAIAgCAIAgCAIAgCAIAgCAIAgCAIAgCAIAgCAIAgCAIAgCAIAgCAIAgCAIAgCAIAgCAIAgCAIAgCAIAgCAIAgCAIAgCAIAgCAIAgCAIAgCAIAgCAIAgCAIAgCAIAgCAIAgCAIAgCAIAgCAIAgCAIAgCAIAgCAIAgC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8" name="Picture 6" descr="http://www.hear-the-world.com/uploads/pics/ThankYou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97152"/>
            <a:ext cx="3553040" cy="1504604"/>
          </a:xfrm>
          <a:prstGeom prst="rect">
            <a:avLst/>
          </a:prstGeom>
          <a:noFill/>
        </p:spPr>
      </p:pic>
      <p:pic>
        <p:nvPicPr>
          <p:cNvPr id="8" name="Picture 8" descr="http://estateagentnetworking.co.uk/wp-content/uploads/helping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1774504" cy="1774504"/>
          </a:xfrm>
          <a:prstGeom prst="rect">
            <a:avLst/>
          </a:prstGeom>
          <a:noFill/>
        </p:spPr>
      </p:pic>
      <p:pic>
        <p:nvPicPr>
          <p:cNvPr id="9" name="Picture 8" descr="http://estateagentnetworking.co.uk/wp-content/uploads/helping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81128"/>
            <a:ext cx="1774504" cy="1774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aims: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1. We will create a twitter page and aim to get 50 followers. We will tweet facts and statistics regarding homelessness every day to raise awareness of our campaign.</a:t>
            </a:r>
          </a:p>
          <a:p>
            <a:r>
              <a:rPr lang="en-GB" dirty="0" smtClean="0"/>
              <a:t>2. We will make an interactive website.</a:t>
            </a:r>
          </a:p>
          <a:p>
            <a:r>
              <a:rPr lang="en-GB" dirty="0" smtClean="0"/>
              <a:t>3. We will create a petition to get 80 signatures to show Boris Johnson.</a:t>
            </a:r>
          </a:p>
          <a:p>
            <a:r>
              <a:rPr lang="en-GB" dirty="0" smtClean="0"/>
              <a:t>4. We will write a letter to Boris Johnson and the Mp’s so that we can share our thoughts and opinions towards our campaign.</a:t>
            </a:r>
          </a:p>
          <a:p>
            <a:r>
              <a:rPr lang="en-GB" dirty="0" smtClean="0"/>
              <a:t>Our overall aim is to raise awareness of homelessness.</a:t>
            </a:r>
          </a:p>
          <a:p>
            <a:endParaRPr lang="en-GB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homelessness?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Homelessness is when people sleep rough on the streets. </a:t>
            </a:r>
          </a:p>
          <a:p>
            <a:r>
              <a:rPr lang="en-GB" dirty="0" smtClean="0"/>
              <a:t>Anyone can become homeless. There are many causes of homelessness such as financial issues.</a:t>
            </a:r>
          </a:p>
          <a:p>
            <a:r>
              <a:rPr lang="en-GB" dirty="0" smtClean="0"/>
              <a:t>80,000 young people experience homelessness every year and that figure is rising.</a:t>
            </a:r>
          </a:p>
        </p:txBody>
      </p:sp>
      <p:sp>
        <p:nvSpPr>
          <p:cNvPr id="16386" name="AutoShape 2" descr="data:image/jpeg;base64,/9j/4AAQSkZJRgABAQAAAQABAAD/2wCEAAkGBxQTEhUUExQWFBUXFx0YFxgYGR8aGRoaGBoYIBwaHBccHCgiHBolHBgXITEhJSkrLi4uHB8zODMsNygtLisBCgoKDg0OGhAQGiwkHyQsLCwsLCwvLCwsLywsLCwsLCwsLCwsLCwsLCwsLCwsLCwsLCwsLCwsLCwsLCwsLCwsLP/AABEIALkBEAMBIgACEQEDEQH/xAAcAAABBQEBAQAAAAAAAAAAAAAFAQIDBAYABwj/xABEEAABAwIDBAcFBgQFAwUBAAABAgMRACEEEjEFQVFhBhMicYGRoTJCUtHwBxQjYrHBFYKS4RYzctLxQ1PiY6KywvJz/8QAGQEBAQEBAQEAAAAAAAAAAAAAAAECAwQF/8QAJBEBAQACAgICAgIDAAAAAAAAAAECEQMhEjEEQVGBEyIyYXH/2gAMAwEAAhEDEQA/APL0sc6chjuqRZgU9rS9ZUw4MEQQPKgKmsqlJ4GK1BtfgKzDi5JUdTerCmOC1QipVd3rUcVUcasYV7KZ+vLfVdVdNB6JgH21IkzOWb33cE6jme40c2WqG9VXOhgjTUSJTwiSO6vO9g7UKVJQowkmBuud8jf6Vs07WQhaUKgKVYBI8jl1+vPE3DLGZav4FXHN+tR9ZeDw+v0qVSB4nWmKReZm9VpGkWJPMfpEcqZlJMa1YDZzcLXvUhZEADTjUVC2OM1UxbkvMDQ5lEf0EX8TV4AaX51QxjYU+xG4LPgMg3a60BFEi1SZahIOoHyqZuxuJGvPujyoGkU1c2jxpx3mNeRpQmdRp8qgahWtr7vrwp3vWvNchFwN9KlHbPDQUEkxGhqVYgC5J393AGmIXblSOtyAJ3/v3VdjkIv+3yrPdJHFN+yAokpsTHx7z3etabq4gxpzm+mnfVPCdGXcc+lCAUpGUuOG4QnteatIGvhJqs1B9n2znHHkYl9sNYZslWcqBC1oIyoSkXV2tTEWI1oR9pz6HsaVp6xXWAZiQEyU2gAEnLAHA16j0g6UYHDJDLTJxCmhlShtOZKY0kmQnvIPdXmeN2gcSV4t9DbDLHsJbbClOOH2Wi4TJMwTqkfCJNd/GTFz3bWYb2dF+w34ZleZJqkrZ6nn0tpOYkG8CYEk2sCY3TUDqrZuKvnVBSr1itvUvsN2X1v3u6gQEAGezfNI4E6aivTce03hgg4ha1JBhAAPtHjFgO+st9ieJZw2z1LXnCnHCowgqsLCIubDcK77aNutubPSWVyFuJBsUqgX9lQCgLcK3hnNa2xlhlvenlXS/HLexmIW4CD1ihB1ATYDyFU9rbDew6W1uhIDolGVaV2Ea5SY131Sz2nxqJJFc/bbQFuasNotSCKmaFYUx8dhR/Kf0rJq74rVbTeytqI1Nh4/RrJxWoENJXGnttEhRHuiT3ExREa002imA2W66FZUKKcpJVHZEXBzRHLxopsTZIBBIk86uu9MZ5zDG5UnRfoW9i1AqPVN/ERKj3JkeZrc7L6PNYZR6sFShYrVdR8d2mgq9sKQRYehqZwjMoxqSe+rnjqR5fic+fLnlv1EKkb7CKY42dw76nKO1YiBUT61IIKhmE+p0+r1y2+g4N6caVxMAGrU6DfTMSm45eV6gp9Wo6fXnQ7EIzYlsRohc35o/ejDqDoNP70PLR+8o/8A5L8szfyoq2lowIFxv+vCnoQoGeHGgu0+lSGipttIUpMgq3JI5DXfqRoaE7P6XvBULUhzduHqOccr8qDZLEjMD3+WtLGusVW2Xj0voCwNfaB3Tut+u/Wr2QTA0/TxoISi6r2Ikce70rnW5tbkedTKR476hzk2jXf5URAyq5knvP13VcKTYc7+OlU0TeOMeHfwsKsDjmJk0EuIdbZaL2IcyNJOWU3WonRKU8dSSbD0qB/7UGlslnCM9WhJgibqn3id87981U241iVJQGVtQkg5XUAycwJvBkWBII90CsttVl4KQHEMAggh1tMKIucpSITClKKjbeOFa48rjlurnjjcdS9p9r4hxwEuuuCRPVhasqRqJBkC24Cg+1tpqcS20mzLI/DTEStXtLNgTrAnnxq689qpXOZrMuYoxa3Cutz8nKY6RYt/3RoKqTeuUabWFeibJ2stOEbT1ikpSkWSYsDfSs70kxfWNpGYnIsi+8KuDQdjFZRGtRPO5u4aDl31iYau3bLk3jorS7EU5AEXVB3AAk/sPWomyLzwqbCMKWqEC/HcOZNbcRlOIV/21eY+davoN0XxG0HIQgttJP4jqvZH5Ux7S43bt5FpG9F+jTmOe6toQBda47KBxPM6Ab/Ovo/B4VOHYbZaSEpQkJAGnM+cmpoeKfab0baDqMNhA22lkAOLWr8RxxyNSbkJABgWGY2qrsf7NVIwTmLf6tcLgJBUYQDlUqQRfNYgg2G7f6BtHY5XjXkgZlKKCAeORN+4RNbzD4VCWwzCcmWFJyiFSO1I5mZphl/b16b5MJMZ37fNuP2WgABptqRM5kJMj9THMcamwmDYbOchCDBBF8qtCQBxtMctK1X2hdF1YR2W2yvDuewbnId6FHNPMHeOMGs6wRlGYAwa9smNm48ttnTR/wATbGHWkpBT1aicoMRlvMiPWOVY3AY1gAS8kd+X/dRjbe0OrwjhTGYgJSO/d5UO2RhG3kEEoSqASk21A31z5OSY31ti8E5J20uyNoNKScjiVkDRJB8SAbVaB5dx8N+8GhWzGOqSUt5XQFHtJVoDByknUg8KvpxKjGZpUHgpMDhvrz8nJ5/WnX4/x8eGWT7TKNjzpygFATuIIPcaqu4hRBHVLiNZT42zUw4xW5tzv7OvIZq5vQJJTuqN2Du0Przqq3jSAQW1g62jXz5VC3izfsrv+Wb+FGoI5oFxehONKi4SiygwvKSJAMovHePSrH3zQlK4n4TVLF7VDb3WaIDZTBMKJmbDwFR24uDPlusJt54t91RICYgd5g63O879L31qm68omRv3AREgcf151qeljSFIbUzCSATA/Pcg894oDsrBLWuFCJ376TKWbZz4rMvEe+znHTiFJUD/AJZNiYEEe7p7xvXoiFRzrJ9F8HhmPxEKzLIIUTOhM5QBpuvyo6vazZ1UPX5Vd7TPiz4+s5oQU6LCPD+9VlTmNVf4m38aZ5n9jSp2k2ffRafeHHvqMHsIkGeJNtdeNTNpsIAFU04xGUwtMwbhQpFY1IHtJ/qFEXAZMTNZfpcqFpA3fIVoWMSm3aTHeKyHTJ0KeGRcRrEK3J3+dWM0E2ziyEgDeaBrVV7aKiIE5juMQRQ410+mSE0ldXUHUdwWxELbSrMqSLxHyoHRzYmIcCCE5bH3id/cKCX+DNp+JXeflFXmG0pskBI5VA465v6r+oj9qj6xwbmz/P8A2qK+lOi2wmsE0jDNAkjtuuAe2sRJJ74AG4CKMYvEpSkmdB9XrD/Zjim0tvxdzOJ0jLFtOZVRjaOJlKirSD3VqMhnQxwubUxzqryhpKLWAg5o8k+VbDEbUaTpLh07AkTwKtB51kOi+FgOOrH4ZEuXItNhbW27lWwxQT1cICYGgAgRyq6W14d9q3S553ErYUmGWFJ/DBIklIOcrF80KtFhzrN4bbDakEHtfCo9lYPwOAWPJwWJgGKJ/aWyf4niQkqzfhmBqfwm9Boe6sw20FtlWUFQ95Nu8FPumPCuu9Y9OWt1H0jxxWGkgmIKo5kwPQUX6NYoFBWR/kA5lQk9m5uJzRrxFqzu0fbnclKQO+BVXDY4oadQNXYBP5UmfU157/b26zpvOgWOLiHiYBLpVG4BQBt5VpEGY4Tpu31hvs4eu8nkk/qK3bU6bqzWoV9RI57/ADqMG9SkeVdlm9RUJUeNcpWUEn6tUobnd9GgPSPHZIROsTUen4vD/LyTH6+/+Exm2QDlJIkEgbqyG2do5yI0mnbacNlDQECd1+fGgy1frUkfZ+Z8qYS8OEkk/AiXgspm0Jyk8YByj9BTC4pAKgqJsI38Tx86qMukXGvOldWVGTHhpTT5dtt2ubN2gUq1itps/bpEBRkesV5y6IM1fw75zEzZKY8SP71bHu+P8qWXi5ZuPVy5MEX4cKaDN4oT0dxPWsJEmUyD+xjuIom3JI1tb+/pR8jlw8M7j+EoaBkwJqNbSb9kacP0qyykmSY1mmuJ1FHNBhWEXlIPOKx3SxID4y2H9k1s226x3S4fjp3f/lFWJWR2iuV21iO6qRqw+ReNSZJ5cKrk11YJS1wFcag4Uf6Mtzn5RQEVc2fj1tTliDrNBpVNSOFyfKowm31pTsM+VpChw+dv1rssRWWnu+ycbg3EoXh3EqlHaJWVLJ/NmvY7txmwqj0j2gnJ1aDK3OyhI1J+XzFfPyVrF5Ra+h317V9jPRZyPvuIA7Q/BF5y/Ffju7gd9dMaxYNdJWvuezm8Kn23D2o3k3We7d5UZ6KYwrQhC/aCYPhvoBtYnGY5WUZkMjKO/wB4+dvCgHS3bmI2etJbiXEquTMFJTu7jEU90+mZ+1NDatqYsZVlaOr9kgaMtGRad9AkOfgqVOYqTExfh2lRfxp22nVYx1eMLqUuqIK7hBSpKUp03ghI0q3hvxGkjsSogSkQCZ+cVvPrBie2X281BAjUmhpw6ioISkqVAskSb30HfXpe19gpPajMASSBrBoJgNgv4bGNvLSnqluESkggZpgEajduiuEron6CbGfaU4p1soSpIAkiSZ4TIraKREAGL1KUzSK1A+t1ZrcKpEC2gpGVBQsI3EcD9ftUpUEkU1pAHa9fSio1qhJJsBfw30iuiWHfIddW6SoA5UwkCQN5k0N6SYzq0hAGYrmEgxIESSdybgHvo23tNSA0MisnVIUpacuUfhrURdYVPYEQmOYrly2+o9vHLx8U5JbLbr9QPdcxKEJRgyllKkZurU2gtOgZc2ZOUnRSO0bmTyNV9i7HwRGdeBSXVNqcUntlsKmciG5IE3hOoAHGjK32FlGZnMUHKglKTlIKbJVmgRCTbcJ4TzOJZKcrbQydYlNgkIlaNbW0IT3kCuflXK9+6azsvBrWUJwOGCQBKwgm5SDAJaykdoaqB/LUOM2Th2yoIwjR7GYHqWSEkkgTngxbQToaIMKbSgOpagmE9hAKtYymNIiDMARyqB/aBDykFOYSEkWsMqFAkiTHacPagWtEKNSZZbTUkOwTTBcIVgcNAcKELLCZJQHL3ZCTHV+6oxN40p2C2ZhHSpa8EyCqDOWAeNoGkagQZ1NQJWlRyjCoBWsKlQSElRJ7SlZZzjMdxuVAHeTYZyAJkGOAgd1TLKrIiw2y8M3dvDto5AKjyzRUG2GW8pUlpCFSBKcwEf6SojxAFXs1VccJQQdLUwyvlOzOSzdCcHrE3+vlSutjMTx/auCQi4tJgk8qnzAi3fXqedC0jX6/avPunq8uIvuHyr0htMnlFeYfaXZ+Pyj/AOSvlViVjVKkk0qU0iRTioaDT9a6MG66U2r+zGpWT8I9T9Gp9p4G8oF4kjjz76AUKlTFRUqV0BfZOLCDCrpPof70VKiqDe0E84rNIXNGcBicyb6j1pYsaT7OejH8RxSUES0iFvn8o0T3qIjzO6vobpBjU4XCOuwAltskAW0FgPQV8vdH+kz+FzhpUJXGdJJg5ZgmCOJo0rphi8U24044S3YlNzN7C5McbUx9pQ3/ABnjG4LT5aVMqyiCe8wZHfai+0ekbuMYacfKXFISRISO0SblRsJsNIrKYjC5k5kgmDcTC093K1XsI4OqCVArgkjdbnE8a7Wac9n4JtasxLbRE6BYzDyJEd9Wtoy3DhGUAgGDMcDoLzVDCrShWcEpI0CBmJ/mIAHlWl2X0gSoZX0JQlVrqCiocxWpJlNVLbLtqAodXnB93NIvI+t9ZPZ+FxCjKcQCdck5PCOFaJOFR91eaY0W2tLYJslSgYg3IAMGNBuivKMW3iml9W51iVDcTu4gzBHMWrz5cWWPtvHOZens2DadgdYgc4177Wp7+FKSCRIV737cjXj+z9sYtkyl4wPdKyR5A2r0Po50zLgmc4/6ja/aA4jiOdc/Tex5SOVc3h57Cbk1fVhw4nrGe0N6d4+YoPidtIw5GYwVWHeDzq49rbqbZzpts99JKmglZ6vKoBQzJuoyBvmRpwrUbGecDTfYJH3dopFpB6sajUSZ1qFHSlDstwS4NWyDnI4pTqv+W/KkTjE5o61LdkKKCop9puBIKQUn2LHNEDSYOefjkkrpx/IzzkxyvU9CmLS9mzIBjQIITE5VQSZmMxSCPygiN8WIS8HJQklPOI0RCheJkLFgPaMnSIC6tUBL7chJuFAzZNynLp2VA8iTrpO9tBKm1SoJSTkulQIJSrUEAj09RXkm47InXcTmGVMJNlTlCki8FNzuAsZuTuABkD2IzDs9k2jMkLBCtZ0PZ5bjyqq6pOXN95ypkAFsQElUkWkiMs6jTwhX1NZkJW+QtBJSd+oPakERAAvuPEgi/oXyX8iIHbnt5iNAdBFgSL740k6luZ8hQUlKTAylJBlU9qJV5AxqL0xvY6f+68df+p3iLDdPp3zK9stKkhJU4RlgEqM+92pHvdrXkKm4uqbg1v2C0J4KVnGgm8byYFra+FWcePw1QBPfzqqNkiILjxE6F1f6iDFT4pIS2ZvECSSd4jWk15TSXelFpQVAWSATcxMeFqts4GFZEkrOaJG+Cb1Hsh5LboVHaJATCQfOf71pF7aZZWFLUEurISBFyTyteJOte+YW4708Vzkz1v8AQdg9jOKPsqSPiItXif2pKA2g43IUWgEEiYJkqi/DNHeDXtPSH7Rg2QlspN+BWsxEwmNfPWvnjbm0jicS/iFWLrinI4ZlEgeEx4UmOl3tRUIrgK5Im50pFKmqL+DQMsnNJO4xVtMcVz/qqildh3U5LtZVLi8GlQzJJzc99DTaxFFW3KjxDIUJ0NWUD8vCpsM/lINxzHCoSi8aGuM7xNVFxLavhV/SflR/o7IDs5kq7ESNbqnXvq+jCKrn0FAvv/atcXeUTP0DYtOqhYgybwTroasbNulZuYQr1jWquPVKB3/OiGxB+E7zTHma6cnqsYqOzmS4SmTNRYpOQkRcWNwRV/YbSi4QnWKubXwrbAS0e0tUqWfrcIPrXGZN6D9idJVsrhRJTw+Vb5amcc0EOBJBEoV7yTxSr9vOvM39klTZeaIcQPbA9tv/AFJ1jmLUPw2Nca9hak9xivRjy6mr3HPLj33GxxvRBbSrtdYk6ONn0KCZB5Ce+hmM2QptQPaQrUWKT5GDU+zunuLTCVOBY/MBPiaPYXb2LxAylhtxPBcehsZ5ip/Fhl/jU88sfcS9D8W6woOoWoxZxBOaRxCRp31qem3R1G0WApmEu+0mbBRi6TwkftWUY6LHrevZJbdAgtOLlCp3JcNx3Kn/AFUjW2cXhJD7amIkoBghQHwqBhRHKa4cnFnx3t1xzxy9MvhjnJwuLzNutnKlRsUkbjx5GvSMK271bSRkcUG0hwrgkjq24JJ1laVSCdDPCsLtDbGFxRzu2WTrooRG/X/g1stmMpWlCXEJCG22xmdUUrkACVACwhI1ju1rlzXeMdeGd3QnlcKYCWUrzSBaPzcb5oE+hi9hTTqkGerSrPmsJBhBFyRqTAkCctDX8Ilx09YMKolUznUVWBgxk1ED1puC2q44pTaHsIpYIgBxSzAJzAixJFhbW+leXVejYkMO/HZLSTeUhJyESY5yE5R3zbdUi8O/H+agKk6JOWOz7uaTooa+8DuqBv71Bk4cGbRniOYnWefnUq23uyczY0kQSCfevmmN47rms7U9eDdUkgvFBlJSpCRaBBBCpBBN6o4bouG1Z238iiD7DaAL7oIUYtxmnY1brYlWIabTJgrRNtw9sSRy3bt9Um9vNhSlF9TiYMANFIF/iNzA8NeVbxmVnTNyx32NnAqMhT6yCIsAgjsgSFJEgzKtd8UzHJysxmK4yiTqe0kTHrQhvpOypRBUMo4lQJ8MseahRBwpxDakMKbzqjLmVl0IJv3A8aeGUs3E88bLqhw2llWk3gGJv+oBvANAOnby+ubXKgQMyZJ1BHE2i3CtpsPZDl2XlYeULLhhYUUhSEjtAx2ezYgcfAttDoz1+VbaUYgImLoygmLXVrYedeuZ/W3n8ZvbBf4tOLwzn3hvGJytqh1uHEKIB9outHKLXyqrySvp/bO0cWjZmMQ5hVNlOHdAUFN5Qnq1XjPNt1q+YK3vbOtOJq3sjDBx1KFaGZ3aAmqdEejzSVYrDpWoISp5tKlEwEgrSCok6ACTSg+5sFsbj5q+dQnY6B7p8z869U2lsfZ7balJxzTigJCErSSo8AAbmsyrqd+byHzrEu2qyzWykfB+tWkbKR8H61oA6yNM3kPnUoxTXA+lUZHanR8LTLaYWNOfI1lZKSQQQRYg162t5sRKVXEjmOPoayvTHZ7a09c2khafb/Mnj3jjwqypYNJ2ofhR6/Oqe1H+syzAgHQcY41VTTcWuEGNfnW+LXkzn6DdrQEoSOJJ8qI9GEgpWk78v6mhW0TJ40V6PLsfD966cn2xiv8ARpCWw86r3Yv51n8RiuueKlESq9zECTA8oq5tzFG+GYC3CYW4UpJOYgEJAG4A+ZNUNmsJUSgJPXfCs5SCNwB1PKvO6NZsvAoyArQlSYmItyPr61Q2z0badJUzDSwCSPcMCdNxq50bedSVtOCQRabFPceFtOVTrUTysR5xSXS6YMnqFZX8OlXeSnxBGvhRvZ/TXJCEMJCPhBn9aN7QwyXkZHACPUHiDurKbR2J1CZBKgoxIFwOe7xrvhy2X255YStKxtwurC8xQgEXMn9Pd4mj32k4zLgktNOZivKVRpB0Atqam+yjYicUChUQ2AVRYjNMAEbzB8Kr9PsG196dZSkBtEJCd1gDp3mtc3LvpMOPV289wJDADyUNkpUR2ne3mEi4CgmAYIABVoZFjT19KH1GUqXraDlSPAWnSiTmwGD7kdxPzrsdstLoHWOurj2SpZUR3FU2sLV53W9s+/tBbhKSoDjkTJPGTUWzscMOsqSlDh07YMDmChwEHmDR/G7KSsJBWQE+yEoQAJ1JgCSY1Mmqa9gJ7JK1EGYhIEQY8abhJV7D9JSsFXXhknVADijoBrkPqonnV/A7cCRd11Z0ASmEgdxUn9D3UERsNri5PGRTv4Myf+54qFTWK25UTxu30TmylStynVZwO5ASEpHI5hyFC8RtVShMMqjQhsI11hTZTSfwNrgv+oVM3gEpIhItxCZ/+Jq9M6y/IRitpEhP4bbcW7GaSOYKjUuE24tkqEJUk2U2sZkG+9J363FGsWwlwpK0BWUQJMADuAilS2lPsst/X8tGru+0OH2Ow8kOZQnNchKjAJ3Abu6iuC2EygWSTOslRHlVT76saJA8f/GquM2g7axjekZu1/MkSO7fUBja+Cw6cO8erSFdWqFX1gxv4mvOTWlexaVxOGVbcS56e1FRv4xzq+rbwyEJPvKbLivBS0QN2gFWLZj+WdqTCgZ0TcZhI8RUqtnufAryikTg3B7hqsNu7g2sycjbaCFTOUARwkCb04vCs+cZiCPY+vOlW68b5Im+7x+udZaHg9S9dQBKn/hFO/G4Jqg+HRTXMQkJOYgDfNBQH+CfWq2JwL6jPZ5X09KAsIpmPcSEoT7JV2pNp4Qd9v1rXMdCEsISvGOidVtpIARA9lagSVFUggpEAA3uKCdNdtMPpSmEKUgAApsmNyRPsgCd1p761x2bZznTNY8AQd/96t7GxntlQMQNEkk67gKzi3SFW7MaDl40d2BtlTYchOZSgNHC3EE3lPfpWs8ty6TGas21rrCC2jMpTbik5sigkLgf+mqbc6zWOKXFZXigZfZeTIWjkpJMrRpbVPu27JqOqOZSkpAKtSV3uBImOO/WqT+HWo3UnxVPrFcmr/pstj9IFNQlxxnEJsA4VJCwL/mK18swBqVzEiZBmbz3+X7dwrI7PCmzIDKhwUCQe/QxympnJJJKgJvAkC/ADQUGl+9CoMY4FoKc0TvrOlA+I+ZrkMAkDNEkCSTAnfRXuH2UNowmCcxBclBnOCBmlE6HWL6GvOdq7YDzzjpN1rKteJt6U7pPtllDDeBwygUIT+K4n3lHcDv1rH9UmpID6sYmmHGJ5UGSgc6WBVUTVjEjh5UisYkhN+P60MUmuUiyfH9agJfeRxpTiRxoYGu+noZ7/T50BH7yK44kbqppb5H0qVLXKgmRi6lGIFV0p5U4p5VRIp6k66o45UschRE3WgXqNTtRODhUSZ3waCVahUUjn40i1/U0wueH13UEhX9Xpzb3ZI4dof8A29L/AMoqDPTm3cpBgWoLKXTT0ufUVA6QCQDbVJj3TceO7vFIt3QjhHjv+fjQW+s50vW86rJfMRA74vSFdBVxj7zxlx51wcFuLV49pXH9Kq/wwfU/OpluAnXupQ7zqoiTssVIjZifr/mnpf51KHudAwbNTXfw4camS+ONP68eNFRJ2aOfnXHZaeJ86nLs8fT5Uod76grHZiOf9RpBstHPzNWes5UmaaCJOyG+fmfnTv4cgf8AJ+dTtLtTi4KCE4ZO6mFlNTlY500ucjQVXGxSBMJRb4v1qZbnfUKlyEz+aPSoJEnup4V3fXjTUo+r08NHhVU4OcvSpA7y9P700Nd9O6jkfWiOzcq4qpFMkCyT5Gm9Uv4VeVApUKapXL1pOpX8J8j8qYWl/CryNAq1/U1WUszUqsO58B8QflTDh17knyNAxShUZWK5bC/hNRrwzkeyaBcw50oV9TUX3Vz4T6Uv3Vz4T6UEy3LSBdOv+k/I/rSh03A0OveNDUKsK58Pfpp50qBFjqNaCwlxXD1qZS9MvjIj9FGR4CqyQKkSKCD7u58Bj641wwrvwEeI+dHkPETr5im/eDaIgc6mwG+5O/B6j51OjBuzEXog4+eQ8eM00PkC8nlJ+VNmlUbNdJAgX/N8qb93IBJKRH+rz9mrreK0A4ai3qfrWm4h3q8O8o3zgNjj2jJv3JP1eps0opdRp1qJ/m/2077y3MdYJ/0rP/1rOtKvTkLuT31vSbHzi2p/zB/Sr/bSqxbQ1c/9iqBByTfWRaB+s1G45O6mjbRHGND31f0f+VKrGtRMr8ED911nnHTwpxeMafXnTRtoPvjcT+Jv91I0/npBjGiP+rbkn5mgKXlZfr509p3s+NNGxZOLaM2d8cv96czjm0nsoXPMiPRNB2nbnupUqMjS4O/9eHjU0o8jbYn/ACz/AFD/AG049ICI/D81jn+Ws6XLjvFc8unjBpV9Iin/AKQN/j/8e+ld6Qf+kOIlZ08r1nHl1xXYHl+lPGDQq6RqizQvf2ifDdUStvqN+rRN+J4c6BpVKfGmNHXzp4wG0dIFwew2LjjH60xPSBZnsNjwPzoQjXvEDwpqbKH1rTxgJr2+5J7KDHJX+6lPSFQ1abJ4yq/gFUJdEH63Uwm1XxibbTAvtuthYQkTYpE2UO8k6RT1MjT9B+00A6LOElxsb05x/Lr6E+VHFN8VE+A+VcbNVtXdBn9O7xqBQMzVhxBg8OGlQqTbTzqxCNiZtTUMDNcTItO6KUZt0U3GtrUkiI4HurSL33ZHwp8qVLSBchMeFVcI0lSQY1H/ACKtIwqY0MUF9xhPw1CWRwq45rUDmhrDSv1aeAruqTOlONKNagquMBRCSIkzPIVZVgUEQRIpp9rwqUbqu0RDZLXwCmq2QyfdHlVylGopsURsJrXKPKu/gTPwCiKqamm6qh/AWfgpP4Ez8Ioy1pTRvpumghGwWuEedd/h5vcn1ouvSlGvhTyqaAn+jzSQTG7jSNdGG7EkjxoxjPYNc17I7qeVNBCuiresqHC9Irowg6qV4UbTTxV8qaAVdGm/iX6fKn/4YaiMyvMfKjKK7jTyoCf4YbGilef9qajoy2N6vP8AtR+mL0p5VAQ9Hmhv8zVV3ZDA3meSiaM43dVVnWruqHfw5j4VnxNKNlMHRCvM0aFNZ1NN00H4LAIaVnQggwRczYiDrv51YSojj6VfpprNFBajunyqJLRE6xV9G+kTVgqJZ7/Kp+qkb6uJq0jSrsB8HhsqiIOU35TV9OHRNWhpUg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88" name="AutoShape 4" descr="data:image/jpeg;base64,/9j/4AAQSkZJRgABAQAAAQABAAD/2wCEAAkGBxQTEhUUExQWFBUXFx0YFxgYGR8aGRoaGBoYIBwaHBccHCgiHBolHBgXITEhJSkrLi4uHB8zODMsNygtLisBCgoKDg0OGhAQGiwkHyQsLCwsLCwvLCwsLywsLCwsLCwsLCwsLCwsLCwsLCwsLCwsLCwsLCwsLCwsLCwsLCwsLP/AABEIALkBEAMBIgACEQEDEQH/xAAcAAABBQEBAQAAAAAAAAAAAAAFAQIDBAYABwj/xABEEAABAwIDBAcFBgQFAwUBAAABAgMRACEEEjEFQVFhBhMicYGRoTJCUtHwBxQjYrHBFYKS4RYzctLxQ1PiY6KywvJz/8QAGQEBAQEBAQEAAAAAAAAAAAAAAAECAwQF/8QAJBEBAQACAgICAgIDAAAAAAAAAAECEQMhEjEEQVGBEyIyYXH/2gAMAwEAAhEDEQA/APL0sc6chjuqRZgU9rS9ZUw4MEQQPKgKmsqlJ4GK1BtfgKzDi5JUdTerCmOC1QipVd3rUcVUcasYV7KZ+vLfVdVdNB6JgH21IkzOWb33cE6jme40c2WqG9VXOhgjTUSJTwiSO6vO9g7UKVJQowkmBuud8jf6Vs07WQhaUKgKVYBI8jl1+vPE3DLGZav4FXHN+tR9ZeDw+v0qVSB4nWmKReZm9VpGkWJPMfpEcqZlJMa1YDZzcLXvUhZEADTjUVC2OM1UxbkvMDQ5lEf0EX8TV4AaX51QxjYU+xG4LPgMg3a60BFEi1SZahIOoHyqZuxuJGvPujyoGkU1c2jxpx3mNeRpQmdRp8qgahWtr7vrwp3vWvNchFwN9KlHbPDQUEkxGhqVYgC5J393AGmIXblSOtyAJ3/v3VdjkIv+3yrPdJHFN+yAokpsTHx7z3etabq4gxpzm+mnfVPCdGXcc+lCAUpGUuOG4QnteatIGvhJqs1B9n2znHHkYl9sNYZslWcqBC1oIyoSkXV2tTEWI1oR9pz6HsaVp6xXWAZiQEyU2gAEnLAHA16j0g6UYHDJDLTJxCmhlShtOZKY0kmQnvIPdXmeN2gcSV4t9DbDLHsJbbClOOH2Wi4TJMwTqkfCJNd/GTFz3bWYb2dF+w34ZleZJqkrZ6nn0tpOYkG8CYEk2sCY3TUDqrZuKvnVBSr1itvUvsN2X1v3u6gQEAGezfNI4E6aivTce03hgg4ha1JBhAAPtHjFgO+st9ieJZw2z1LXnCnHCowgqsLCIubDcK77aNutubPSWVyFuJBsUqgX9lQCgLcK3hnNa2xlhlvenlXS/HLexmIW4CD1ihB1ATYDyFU9rbDew6W1uhIDolGVaV2Ea5SY131Sz2nxqJJFc/bbQFuasNotSCKmaFYUx8dhR/Kf0rJq74rVbTeytqI1Nh4/RrJxWoENJXGnttEhRHuiT3ExREa002imA2W66FZUKKcpJVHZEXBzRHLxopsTZIBBIk86uu9MZ5zDG5UnRfoW9i1AqPVN/ERKj3JkeZrc7L6PNYZR6sFShYrVdR8d2mgq9sKQRYehqZwjMoxqSe+rnjqR5fic+fLnlv1EKkb7CKY42dw76nKO1YiBUT61IIKhmE+p0+r1y2+g4N6caVxMAGrU6DfTMSm45eV6gp9Wo6fXnQ7EIzYlsRohc35o/ejDqDoNP70PLR+8o/8A5L8szfyoq2lowIFxv+vCnoQoGeHGgu0+lSGipttIUpMgq3JI5DXfqRoaE7P6XvBULUhzduHqOccr8qDZLEjMD3+WtLGusVW2Xj0voCwNfaB3Tut+u/Wr2QTA0/TxoISi6r2Ikce70rnW5tbkedTKR476hzk2jXf5URAyq5knvP13VcKTYc7+OlU0TeOMeHfwsKsDjmJk0EuIdbZaL2IcyNJOWU3WonRKU8dSSbD0qB/7UGlslnCM9WhJgibqn3id87981U241iVJQGVtQkg5XUAycwJvBkWBII90CsttVl4KQHEMAggh1tMKIucpSITClKKjbeOFa48rjlurnjjcdS9p9r4hxwEuuuCRPVhasqRqJBkC24Cg+1tpqcS20mzLI/DTEStXtLNgTrAnnxq689qpXOZrMuYoxa3Cutz8nKY6RYt/3RoKqTeuUabWFeibJ2stOEbT1ikpSkWSYsDfSs70kxfWNpGYnIsi+8KuDQdjFZRGtRPO5u4aDl31iYau3bLk3jorS7EU5AEXVB3AAk/sPWomyLzwqbCMKWqEC/HcOZNbcRlOIV/21eY+davoN0XxG0HIQgttJP4jqvZH5Ux7S43bt5FpG9F+jTmOe6toQBda47KBxPM6Ab/Ovo/B4VOHYbZaSEpQkJAGnM+cmpoeKfab0baDqMNhA22lkAOLWr8RxxyNSbkJABgWGY2qrsf7NVIwTmLf6tcLgJBUYQDlUqQRfNYgg2G7f6BtHY5XjXkgZlKKCAeORN+4RNbzD4VCWwzCcmWFJyiFSO1I5mZphl/b16b5MJMZ37fNuP2WgABptqRM5kJMj9THMcamwmDYbOchCDBBF8qtCQBxtMctK1X2hdF1YR2W2yvDuewbnId6FHNPMHeOMGs6wRlGYAwa9smNm48ttnTR/wATbGHWkpBT1aicoMRlvMiPWOVY3AY1gAS8kd+X/dRjbe0OrwjhTGYgJSO/d5UO2RhG3kEEoSqASk21A31z5OSY31ti8E5J20uyNoNKScjiVkDRJB8SAbVaB5dx8N+8GhWzGOqSUt5XQFHtJVoDByknUg8KvpxKjGZpUHgpMDhvrz8nJ5/WnX4/x8eGWT7TKNjzpygFATuIIPcaqu4hRBHVLiNZT42zUw4xW5tzv7OvIZq5vQJJTuqN2Du0Przqq3jSAQW1g62jXz5VC3izfsrv+Wb+FGoI5oFxehONKi4SiygwvKSJAMovHePSrH3zQlK4n4TVLF7VDb3WaIDZTBMKJmbDwFR24uDPlusJt54t91RICYgd5g63O879L31qm68omRv3AREgcf151qeljSFIbUzCSATA/Pcg894oDsrBLWuFCJ376TKWbZz4rMvEe+znHTiFJUD/AJZNiYEEe7p7xvXoiFRzrJ9F8HhmPxEKzLIIUTOhM5QBpuvyo6vazZ1UPX5Vd7TPiz4+s5oQU6LCPD+9VlTmNVf4m38aZ5n9jSp2k2ffRafeHHvqMHsIkGeJNtdeNTNpsIAFU04xGUwtMwbhQpFY1IHtJ/qFEXAZMTNZfpcqFpA3fIVoWMSm3aTHeKyHTJ0KeGRcRrEK3J3+dWM0E2ziyEgDeaBrVV7aKiIE5juMQRQ410+mSE0ldXUHUdwWxELbSrMqSLxHyoHRzYmIcCCE5bH3id/cKCX+DNp+JXeflFXmG0pskBI5VA465v6r+oj9qj6xwbmz/P8A2qK+lOi2wmsE0jDNAkjtuuAe2sRJJ74AG4CKMYvEpSkmdB9XrD/Zjim0tvxdzOJ0jLFtOZVRjaOJlKirSD3VqMhnQxwubUxzqryhpKLWAg5o8k+VbDEbUaTpLh07AkTwKtB51kOi+FgOOrH4ZEuXItNhbW27lWwxQT1cICYGgAgRyq6W14d9q3S553ErYUmGWFJ/DBIklIOcrF80KtFhzrN4bbDakEHtfCo9lYPwOAWPJwWJgGKJ/aWyf4niQkqzfhmBqfwm9Boe6sw20FtlWUFQ95Nu8FPumPCuu9Y9OWt1H0jxxWGkgmIKo5kwPQUX6NYoFBWR/kA5lQk9m5uJzRrxFqzu0fbnclKQO+BVXDY4oadQNXYBP5UmfU157/b26zpvOgWOLiHiYBLpVG4BQBt5VpEGY4Tpu31hvs4eu8nkk/qK3bU6bqzWoV9RI57/ADqMG9SkeVdlm9RUJUeNcpWUEn6tUobnd9GgPSPHZIROsTUen4vD/LyTH6+/+Exm2QDlJIkEgbqyG2do5yI0mnbacNlDQECd1+fGgy1frUkfZ+Z8qYS8OEkk/AiXgspm0Jyk8YByj9BTC4pAKgqJsI38Tx86qMukXGvOldWVGTHhpTT5dtt2ubN2gUq1itps/bpEBRkesV5y6IM1fw75zEzZKY8SP71bHu+P8qWXi5ZuPVy5MEX4cKaDN4oT0dxPWsJEmUyD+xjuIom3JI1tb+/pR8jlw8M7j+EoaBkwJqNbSb9kacP0qyykmSY1mmuJ1FHNBhWEXlIPOKx3SxID4y2H9k1s226x3S4fjp3f/lFWJWR2iuV21iO6qRqw+ReNSZJ5cKrk11YJS1wFcag4Uf6Mtzn5RQEVc2fj1tTliDrNBpVNSOFyfKowm31pTsM+VpChw+dv1rssRWWnu+ycbg3EoXh3EqlHaJWVLJ/NmvY7txmwqj0j2gnJ1aDK3OyhI1J+XzFfPyVrF5Ra+h317V9jPRZyPvuIA7Q/BF5y/Ffju7gd9dMaxYNdJWvuezm8Kn23D2o3k3We7d5UZ6KYwrQhC/aCYPhvoBtYnGY5WUZkMjKO/wB4+dvCgHS3bmI2etJbiXEquTMFJTu7jEU90+mZ+1NDatqYsZVlaOr9kgaMtGRad9AkOfgqVOYqTExfh2lRfxp22nVYx1eMLqUuqIK7hBSpKUp03ghI0q3hvxGkjsSogSkQCZ+cVvPrBie2X281BAjUmhpw6ioISkqVAskSb30HfXpe19gpPajMASSBrBoJgNgv4bGNvLSnqluESkggZpgEajduiuEron6CbGfaU4p1soSpIAkiSZ4TIraKREAGL1KUzSK1A+t1ZrcKpEC2gpGVBQsI3EcD9ftUpUEkU1pAHa9fSio1qhJJsBfw30iuiWHfIddW6SoA5UwkCQN5k0N6SYzq0hAGYrmEgxIESSdybgHvo23tNSA0MisnVIUpacuUfhrURdYVPYEQmOYrly2+o9vHLx8U5JbLbr9QPdcxKEJRgyllKkZurU2gtOgZc2ZOUnRSO0bmTyNV9i7HwRGdeBSXVNqcUntlsKmciG5IE3hOoAHGjK32FlGZnMUHKglKTlIKbJVmgRCTbcJ4TzOJZKcrbQydYlNgkIlaNbW0IT3kCuflXK9+6azsvBrWUJwOGCQBKwgm5SDAJaykdoaqB/LUOM2Th2yoIwjR7GYHqWSEkkgTngxbQToaIMKbSgOpagmE9hAKtYymNIiDMARyqB/aBDykFOYSEkWsMqFAkiTHacPagWtEKNSZZbTUkOwTTBcIVgcNAcKELLCZJQHL3ZCTHV+6oxN40p2C2ZhHSpa8EyCqDOWAeNoGkagQZ1NQJWlRyjCoBWsKlQSElRJ7SlZZzjMdxuVAHeTYZyAJkGOAgd1TLKrIiw2y8M3dvDto5AKjyzRUG2GW8pUlpCFSBKcwEf6SojxAFXs1VccJQQdLUwyvlOzOSzdCcHrE3+vlSutjMTx/auCQi4tJgk8qnzAi3fXqedC0jX6/avPunq8uIvuHyr0htMnlFeYfaXZ+Pyj/AOSvlViVjVKkk0qU0iRTioaDT9a6MG66U2r+zGpWT8I9T9Gp9p4G8oF4kjjz76AUKlTFRUqV0BfZOLCDCrpPof70VKiqDe0E84rNIXNGcBicyb6j1pYsaT7OejH8RxSUES0iFvn8o0T3qIjzO6vobpBjU4XCOuwAltskAW0FgPQV8vdH+kz+FzhpUJXGdJJg5ZgmCOJo0rphi8U24044S3YlNzN7C5McbUx9pQ3/ABnjG4LT5aVMqyiCe8wZHfai+0ekbuMYacfKXFISRISO0SblRsJsNIrKYjC5k5kgmDcTC093K1XsI4OqCVArgkjdbnE8a7Wac9n4JtasxLbRE6BYzDyJEd9Wtoy3DhGUAgGDMcDoLzVDCrShWcEpI0CBmJ/mIAHlWl2X0gSoZX0JQlVrqCiocxWpJlNVLbLtqAodXnB93NIvI+t9ZPZ+FxCjKcQCdck5PCOFaJOFR91eaY0W2tLYJslSgYg3IAMGNBuivKMW3iml9W51iVDcTu4gzBHMWrz5cWWPtvHOZens2DadgdYgc4177Wp7+FKSCRIV737cjXj+z9sYtkyl4wPdKyR5A2r0Po50zLgmc4/6ja/aA4jiOdc/Tex5SOVc3h57Cbk1fVhw4nrGe0N6d4+YoPidtIw5GYwVWHeDzq49rbqbZzpts99JKmglZ6vKoBQzJuoyBvmRpwrUbGecDTfYJH3dopFpB6sajUSZ1qFHSlDstwS4NWyDnI4pTqv+W/KkTjE5o61LdkKKCop9puBIKQUn2LHNEDSYOefjkkrpx/IzzkxyvU9CmLS9mzIBjQIITE5VQSZmMxSCPygiN8WIS8HJQklPOI0RCheJkLFgPaMnSIC6tUBL7chJuFAzZNynLp2VA8iTrpO9tBKm1SoJSTkulQIJSrUEAj09RXkm47InXcTmGVMJNlTlCki8FNzuAsZuTuABkD2IzDs9k2jMkLBCtZ0PZ5bjyqq6pOXN95ypkAFsQElUkWkiMs6jTwhX1NZkJW+QtBJSd+oPakERAAvuPEgi/oXyX8iIHbnt5iNAdBFgSL740k6luZ8hQUlKTAylJBlU9qJV5AxqL0xvY6f+68df+p3iLDdPp3zK9stKkhJU4RlgEqM+92pHvdrXkKm4uqbg1v2C0J4KVnGgm8byYFra+FWcePw1QBPfzqqNkiILjxE6F1f6iDFT4pIS2ZvECSSd4jWk15TSXelFpQVAWSATcxMeFqts4GFZEkrOaJG+Cb1Hsh5LboVHaJATCQfOf71pF7aZZWFLUEurISBFyTyteJOte+YW4708Vzkz1v8AQdg9jOKPsqSPiItXif2pKA2g43IUWgEEiYJkqi/DNHeDXtPSH7Rg2QlspN+BWsxEwmNfPWvnjbm0jicS/iFWLrinI4ZlEgeEx4UmOl3tRUIrgK5Im50pFKmqL+DQMsnNJO4xVtMcVz/qqildh3U5LtZVLi8GlQzJJzc99DTaxFFW3KjxDIUJ0NWUD8vCpsM/lINxzHCoSi8aGuM7xNVFxLavhV/SflR/o7IDs5kq7ESNbqnXvq+jCKrn0FAvv/atcXeUTP0DYtOqhYgybwTroasbNulZuYQr1jWquPVKB3/OiGxB+E7zTHma6cnqsYqOzmS4SmTNRYpOQkRcWNwRV/YbSi4QnWKubXwrbAS0e0tUqWfrcIPrXGZN6D9idJVsrhRJTw+Vb5amcc0EOBJBEoV7yTxSr9vOvM39klTZeaIcQPbA9tv/AFJ1jmLUPw2Nca9hak9xivRjy6mr3HPLj33GxxvRBbSrtdYk6ONn0KCZB5Ce+hmM2QptQPaQrUWKT5GDU+zunuLTCVOBY/MBPiaPYXb2LxAylhtxPBcehsZ5ip/Fhl/jU88sfcS9D8W6woOoWoxZxBOaRxCRp31qem3R1G0WApmEu+0mbBRi6TwkftWUY6LHrevZJbdAgtOLlCp3JcNx3Kn/AFUjW2cXhJD7amIkoBghQHwqBhRHKa4cnFnx3t1xzxy9MvhjnJwuLzNutnKlRsUkbjx5GvSMK271bSRkcUG0hwrgkjq24JJ1laVSCdDPCsLtDbGFxRzu2WTrooRG/X/g1stmMpWlCXEJCG22xmdUUrkACVACwhI1ju1rlzXeMdeGd3QnlcKYCWUrzSBaPzcb5oE+hi9hTTqkGerSrPmsJBhBFyRqTAkCctDX8Ilx09YMKolUznUVWBgxk1ED1puC2q44pTaHsIpYIgBxSzAJzAixJFhbW+leXVejYkMO/HZLSTeUhJyESY5yE5R3zbdUi8O/H+agKk6JOWOz7uaTooa+8DuqBv71Bk4cGbRniOYnWefnUq23uyczY0kQSCfevmmN47rms7U9eDdUkgvFBlJSpCRaBBBCpBBN6o4bouG1Z238iiD7DaAL7oIUYtxmnY1brYlWIabTJgrRNtw9sSRy3bt9Um9vNhSlF9TiYMANFIF/iNzA8NeVbxmVnTNyx32NnAqMhT6yCIsAgjsgSFJEgzKtd8UzHJysxmK4yiTqe0kTHrQhvpOypRBUMo4lQJ8MseahRBwpxDakMKbzqjLmVl0IJv3A8aeGUs3E88bLqhw2llWk3gGJv+oBvANAOnby+ubXKgQMyZJ1BHE2i3CtpsPZDl2XlYeULLhhYUUhSEjtAx2ezYgcfAttDoz1+VbaUYgImLoygmLXVrYedeuZ/W3n8ZvbBf4tOLwzn3hvGJytqh1uHEKIB9outHKLXyqrySvp/bO0cWjZmMQ5hVNlOHdAUFN5Qnq1XjPNt1q+YK3vbOtOJq3sjDBx1KFaGZ3aAmqdEejzSVYrDpWoISp5tKlEwEgrSCok6ACTSg+5sFsbj5q+dQnY6B7p8z869U2lsfZ7balJxzTigJCErSSo8AAbmsyrqd+byHzrEu2qyzWykfB+tWkbKR8H61oA6yNM3kPnUoxTXA+lUZHanR8LTLaYWNOfI1lZKSQQQRYg162t5sRKVXEjmOPoayvTHZ7a09c2khafb/Mnj3jjwqypYNJ2ofhR6/Oqe1H+syzAgHQcY41VTTcWuEGNfnW+LXkzn6DdrQEoSOJJ8qI9GEgpWk78v6mhW0TJ40V6PLsfD966cn2xiv8ARpCWw86r3Yv51n8RiuueKlESq9zECTA8oq5tzFG+GYC3CYW4UpJOYgEJAG4A+ZNUNmsJUSgJPXfCs5SCNwB1PKvO6NZsvAoyArQlSYmItyPr61Q2z0badJUzDSwCSPcMCdNxq50bedSVtOCQRabFPceFtOVTrUTysR5xSXS6YMnqFZX8OlXeSnxBGvhRvZ/TXJCEMJCPhBn9aN7QwyXkZHACPUHiDurKbR2J1CZBKgoxIFwOe7xrvhy2X255YStKxtwurC8xQgEXMn9Pd4mj32k4zLgktNOZivKVRpB0Atqam+yjYicUChUQ2AVRYjNMAEbzB8Kr9PsG196dZSkBtEJCd1gDp3mtc3LvpMOPV289wJDADyUNkpUR2ne3mEi4CgmAYIABVoZFjT19KH1GUqXraDlSPAWnSiTmwGD7kdxPzrsdstLoHWOurj2SpZUR3FU2sLV53W9s+/tBbhKSoDjkTJPGTUWzscMOsqSlDh07YMDmChwEHmDR/G7KSsJBWQE+yEoQAJ1JgCSY1Mmqa9gJ7JK1EGYhIEQY8abhJV7D9JSsFXXhknVADijoBrkPqonnV/A7cCRd11Z0ASmEgdxUn9D3UERsNri5PGRTv4Myf+54qFTWK25UTxu30TmylStynVZwO5ASEpHI5hyFC8RtVShMMqjQhsI11hTZTSfwNrgv+oVM3gEpIhItxCZ/+Jq9M6y/IRitpEhP4bbcW7GaSOYKjUuE24tkqEJUk2U2sZkG+9J363FGsWwlwpK0BWUQJMADuAilS2lPsst/X8tGru+0OH2Ow8kOZQnNchKjAJ3Abu6iuC2EygWSTOslRHlVT76saJA8f/GquM2g7axjekZu1/MkSO7fUBja+Cw6cO8erSFdWqFX1gxv4mvOTWlexaVxOGVbcS56e1FRv4xzq+rbwyEJPvKbLivBS0QN2gFWLZj+WdqTCgZ0TcZhI8RUqtnufAryikTg3B7hqsNu7g2sycjbaCFTOUARwkCb04vCs+cZiCPY+vOlW68b5Im+7x+udZaHg9S9dQBKn/hFO/G4Jqg+HRTXMQkJOYgDfNBQH+CfWq2JwL6jPZ5X09KAsIpmPcSEoT7JV2pNp4Qd9v1rXMdCEsISvGOidVtpIARA9lagSVFUggpEAA3uKCdNdtMPpSmEKUgAApsmNyRPsgCd1p761x2bZznTNY8AQd/96t7GxntlQMQNEkk67gKzi3SFW7MaDl40d2BtlTYchOZSgNHC3EE3lPfpWs8ty6TGas21rrCC2jMpTbik5sigkLgf+mqbc6zWOKXFZXigZfZeTIWjkpJMrRpbVPu27JqOqOZSkpAKtSV3uBImOO/WqT+HWo3UnxVPrFcmr/pstj9IFNQlxxnEJsA4VJCwL/mK18swBqVzEiZBmbz3+X7dwrI7PCmzIDKhwUCQe/QxympnJJJKgJvAkC/ADQUGl+9CoMY4FoKc0TvrOlA+I+ZrkMAkDNEkCSTAnfRXuH2UNowmCcxBclBnOCBmlE6HWL6GvOdq7YDzzjpN1rKteJt6U7pPtllDDeBwygUIT+K4n3lHcDv1rH9UmpID6sYmmHGJ5UGSgc6WBVUTVjEjh5UisYkhN+P60MUmuUiyfH9agJfeRxpTiRxoYGu+noZ7/T50BH7yK44kbqppb5H0qVLXKgmRi6lGIFV0p5U4p5VRIp6k66o45UschRE3WgXqNTtRODhUSZ3waCVahUUjn40i1/U0wueH13UEhX9Xpzb3ZI4dof8A29L/AMoqDPTm3cpBgWoLKXTT0ufUVA6QCQDbVJj3TceO7vFIt3QjhHjv+fjQW+s50vW86rJfMRA74vSFdBVxj7zxlx51wcFuLV49pXH9Kq/wwfU/OpluAnXupQ7zqoiTssVIjZifr/mnpf51KHudAwbNTXfw4camS+ONP68eNFRJ2aOfnXHZaeJ86nLs8fT5Uod76grHZiOf9RpBstHPzNWes5UmaaCJOyG+fmfnTv4cgf8AJ+dTtLtTi4KCE4ZO6mFlNTlY500ucjQVXGxSBMJRb4v1qZbnfUKlyEz+aPSoJEnup4V3fXjTUo+r08NHhVU4OcvSpA7y9P700Nd9O6jkfWiOzcq4qpFMkCyT5Gm9Uv4VeVApUKapXL1pOpX8J8j8qYWl/CryNAq1/U1WUszUqsO58B8QflTDh17knyNAxShUZWK5bC/hNRrwzkeyaBcw50oV9TUX3Vz4T6Uv3Vz4T6UEy3LSBdOv+k/I/rSh03A0OveNDUKsK58Pfpp50qBFjqNaCwlxXD1qZS9MvjIj9FGR4CqyQKkSKCD7u58Bj641wwrvwEeI+dHkPETr5im/eDaIgc6mwG+5O/B6j51OjBuzEXog4+eQ8eM00PkC8nlJ+VNmlUbNdJAgX/N8qb93IBJKRH+rz9mrreK0A4ai3qfrWm4h3q8O8o3zgNjj2jJv3JP1eps0opdRp1qJ/m/2077y3MdYJ/0rP/1rOtKvTkLuT31vSbHzi2p/zB/Sr/bSqxbQ1c/9iqBByTfWRaB+s1G45O6mjbRHGND31f0f+VKrGtRMr8ED911nnHTwpxeMafXnTRtoPvjcT+Jv91I0/npBjGiP+rbkn5mgKXlZfr509p3s+NNGxZOLaM2d8cv96czjm0nsoXPMiPRNB2nbnupUqMjS4O/9eHjU0o8jbYn/ACz/AFD/AG049ICI/D81jn+Ws6XLjvFc8unjBpV9Iin/AKQN/j/8e+ld6Qf+kOIlZ08r1nHl1xXYHl+lPGDQq6RqizQvf2ifDdUStvqN+rRN+J4c6BpVKfGmNHXzp4wG0dIFwew2LjjH60xPSBZnsNjwPzoQjXvEDwpqbKH1rTxgJr2+5J7KDHJX+6lPSFQ1abJ4yq/gFUJdEH63Uwm1XxibbTAvtuthYQkTYpE2UO8k6RT1MjT9B+00A6LOElxsb05x/Lr6E+VHFN8VE+A+VcbNVtXdBn9O7xqBQMzVhxBg8OGlQqTbTzqxCNiZtTUMDNcTItO6KUZt0U3GtrUkiI4HurSL33ZHwp8qVLSBchMeFVcI0lSQY1H/ACKtIwqY0MUF9xhPw1CWRwq45rUDmhrDSv1aeAruqTOlONKNagquMBRCSIkzPIVZVgUEQRIpp9rwqUbqu0RDZLXwCmq2QyfdHlVylGopsURsJrXKPKu/gTPwCiKqamm6qh/AWfgpP4Ez8Ioy1pTRvpumghGwWuEedd/h5vcn1ouvSlGvhTyqaAn+jzSQTG7jSNdGG7EkjxoxjPYNc17I7qeVNBCuiresqHC9Irowg6qV4UbTTxV8qaAVdGm/iX6fKn/4YaiMyvMfKjKK7jTyoCf4YbGilef9qajoy2N6vP8AtR+mL0p5VAQ9Hmhv8zVV3ZDA3meSiaM43dVVnWruqHfw5j4VnxNKNlMHRCvM0aFNZ1NN00H4LAIaVnQggwRczYiDrv51YSojj6VfpprNFBajunyqJLRE6xV9G+kTVgqJZ7/Kp+qkb6uJq0jSrsB8HhsqiIOU35TV9OHRNWhpUg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0" name="AutoShape 6" descr="data:image/jpeg;base64,/9j/4AAQSkZJRgABAQAAAQABAAD/2wCEAAkGBxQTEhUUExQWFBUXFx0YFxgYGR8aGRoaGBoYIBwaHBccHCgiHBolHBgXITEhJSkrLi4uHB8zODMsNygtLisBCgoKDg0OGhAQGiwkHyQsLCwsLCwvLCwsLywsLCwsLCwsLCwsLCwsLCwsLCwsLCwsLCwsLCwsLCwsLCwsLCwsLP/AABEIALkBEAMBIgACEQEDEQH/xAAcAAABBQEBAQAAAAAAAAAAAAAFAQIDBAYABwj/xABEEAABAwIDBAcFBgQFAwUBAAABAgMRACEEEjEFQVFhBhMicYGRoTJCUtHwBxQjYrHBFYKS4RYzctLxQ1PiY6KywvJz/8QAGQEBAQEBAQEAAAAAAAAAAAAAAAECAwQF/8QAJBEBAQACAgICAgIDAAAAAAAAAAECEQMhEjEEQVGBEyIyYXH/2gAMAwEAAhEDEQA/APL0sc6chjuqRZgU9rS9ZUw4MEQQPKgKmsqlJ4GK1BtfgKzDi5JUdTerCmOC1QipVd3rUcVUcasYV7KZ+vLfVdVdNB6JgH21IkzOWb33cE6jme40c2WqG9VXOhgjTUSJTwiSO6vO9g7UKVJQowkmBuud8jf6Vs07WQhaUKgKVYBI8jl1+vPE3DLGZav4FXHN+tR9ZeDw+v0qVSB4nWmKReZm9VpGkWJPMfpEcqZlJMa1YDZzcLXvUhZEADTjUVC2OM1UxbkvMDQ5lEf0EX8TV4AaX51QxjYU+xG4LPgMg3a60BFEi1SZahIOoHyqZuxuJGvPujyoGkU1c2jxpx3mNeRpQmdRp8qgahWtr7vrwp3vWvNchFwN9KlHbPDQUEkxGhqVYgC5J393AGmIXblSOtyAJ3/v3VdjkIv+3yrPdJHFN+yAokpsTHx7z3etabq4gxpzm+mnfVPCdGXcc+lCAUpGUuOG4QnteatIGvhJqs1B9n2znHHkYl9sNYZslWcqBC1oIyoSkXV2tTEWI1oR9pz6HsaVp6xXWAZiQEyU2gAEnLAHA16j0g6UYHDJDLTJxCmhlShtOZKY0kmQnvIPdXmeN2gcSV4t9DbDLHsJbbClOOH2Wi4TJMwTqkfCJNd/GTFz3bWYb2dF+w34ZleZJqkrZ6nn0tpOYkG8CYEk2sCY3TUDqrZuKvnVBSr1itvUvsN2X1v3u6gQEAGezfNI4E6aivTce03hgg4ha1JBhAAPtHjFgO+st9ieJZw2z1LXnCnHCowgqsLCIubDcK77aNutubPSWVyFuJBsUqgX9lQCgLcK3hnNa2xlhlvenlXS/HLexmIW4CD1ihB1ATYDyFU9rbDew6W1uhIDolGVaV2Ea5SY131Sz2nxqJJFc/bbQFuasNotSCKmaFYUx8dhR/Kf0rJq74rVbTeytqI1Nh4/RrJxWoENJXGnttEhRHuiT3ExREa002imA2W66FZUKKcpJVHZEXBzRHLxopsTZIBBIk86uu9MZ5zDG5UnRfoW9i1AqPVN/ERKj3JkeZrc7L6PNYZR6sFShYrVdR8d2mgq9sKQRYehqZwjMoxqSe+rnjqR5fic+fLnlv1EKkb7CKY42dw76nKO1YiBUT61IIKhmE+p0+r1y2+g4N6caVxMAGrU6DfTMSm45eV6gp9Wo6fXnQ7EIzYlsRohc35o/ejDqDoNP70PLR+8o/8A5L8szfyoq2lowIFxv+vCnoQoGeHGgu0+lSGipttIUpMgq3JI5DXfqRoaE7P6XvBULUhzduHqOccr8qDZLEjMD3+WtLGusVW2Xj0voCwNfaB3Tut+u/Wr2QTA0/TxoISi6r2Ikce70rnW5tbkedTKR476hzk2jXf5URAyq5knvP13VcKTYc7+OlU0TeOMeHfwsKsDjmJk0EuIdbZaL2IcyNJOWU3WonRKU8dSSbD0qB/7UGlslnCM9WhJgibqn3id87981U241iVJQGVtQkg5XUAycwJvBkWBII90CsttVl4KQHEMAggh1tMKIucpSITClKKjbeOFa48rjlurnjjcdS9p9r4hxwEuuuCRPVhasqRqJBkC24Cg+1tpqcS20mzLI/DTEStXtLNgTrAnnxq689qpXOZrMuYoxa3Cutz8nKY6RYt/3RoKqTeuUabWFeibJ2stOEbT1ikpSkWSYsDfSs70kxfWNpGYnIsi+8KuDQdjFZRGtRPO5u4aDl31iYau3bLk3jorS7EU5AEXVB3AAk/sPWomyLzwqbCMKWqEC/HcOZNbcRlOIV/21eY+davoN0XxG0HIQgttJP4jqvZH5Ux7S43bt5FpG9F+jTmOe6toQBda47KBxPM6Ab/Ovo/B4VOHYbZaSEpQkJAGnM+cmpoeKfab0baDqMNhA22lkAOLWr8RxxyNSbkJABgWGY2qrsf7NVIwTmLf6tcLgJBUYQDlUqQRfNYgg2G7f6BtHY5XjXkgZlKKCAeORN+4RNbzD4VCWwzCcmWFJyiFSO1I5mZphl/b16b5MJMZ37fNuP2WgABptqRM5kJMj9THMcamwmDYbOchCDBBF8qtCQBxtMctK1X2hdF1YR2W2yvDuewbnId6FHNPMHeOMGs6wRlGYAwa9smNm48ttnTR/wATbGHWkpBT1aicoMRlvMiPWOVY3AY1gAS8kd+X/dRjbe0OrwjhTGYgJSO/d5UO2RhG3kEEoSqASk21A31z5OSY31ti8E5J20uyNoNKScjiVkDRJB8SAbVaB5dx8N+8GhWzGOqSUt5XQFHtJVoDByknUg8KvpxKjGZpUHgpMDhvrz8nJ5/WnX4/x8eGWT7TKNjzpygFATuIIPcaqu4hRBHVLiNZT42zUw4xW5tzv7OvIZq5vQJJTuqN2Du0Przqq3jSAQW1g62jXz5VC3izfsrv+Wb+FGoI5oFxehONKi4SiygwvKSJAMovHePSrH3zQlK4n4TVLF7VDb3WaIDZTBMKJmbDwFR24uDPlusJt54t91RICYgd5g63O879L31qm68omRv3AREgcf151qeljSFIbUzCSATA/Pcg894oDsrBLWuFCJ376TKWbZz4rMvEe+znHTiFJUD/AJZNiYEEe7p7xvXoiFRzrJ9F8HhmPxEKzLIIUTOhM5QBpuvyo6vazZ1UPX5Vd7TPiz4+s5oQU6LCPD+9VlTmNVf4m38aZ5n9jSp2k2ffRafeHHvqMHsIkGeJNtdeNTNpsIAFU04xGUwtMwbhQpFY1IHtJ/qFEXAZMTNZfpcqFpA3fIVoWMSm3aTHeKyHTJ0KeGRcRrEK3J3+dWM0E2ziyEgDeaBrVV7aKiIE5juMQRQ410+mSE0ldXUHUdwWxELbSrMqSLxHyoHRzYmIcCCE5bH3id/cKCX+DNp+JXeflFXmG0pskBI5VA465v6r+oj9qj6xwbmz/P8A2qK+lOi2wmsE0jDNAkjtuuAe2sRJJ74AG4CKMYvEpSkmdB9XrD/Zjim0tvxdzOJ0jLFtOZVRjaOJlKirSD3VqMhnQxwubUxzqryhpKLWAg5o8k+VbDEbUaTpLh07AkTwKtB51kOi+FgOOrH4ZEuXItNhbW27lWwxQT1cICYGgAgRyq6W14d9q3S553ErYUmGWFJ/DBIklIOcrF80KtFhzrN4bbDakEHtfCo9lYPwOAWPJwWJgGKJ/aWyf4niQkqzfhmBqfwm9Boe6sw20FtlWUFQ95Nu8FPumPCuu9Y9OWt1H0jxxWGkgmIKo5kwPQUX6NYoFBWR/kA5lQk9m5uJzRrxFqzu0fbnclKQO+BVXDY4oadQNXYBP5UmfU157/b26zpvOgWOLiHiYBLpVG4BQBt5VpEGY4Tpu31hvs4eu8nkk/qK3bU6bqzWoV9RI57/ADqMG9SkeVdlm9RUJUeNcpWUEn6tUobnd9GgPSPHZIROsTUen4vD/LyTH6+/+Exm2QDlJIkEgbqyG2do5yI0mnbacNlDQECd1+fGgy1frUkfZ+Z8qYS8OEkk/AiXgspm0Jyk8YByj9BTC4pAKgqJsI38Tx86qMukXGvOldWVGTHhpTT5dtt2ubN2gUq1itps/bpEBRkesV5y6IM1fw75zEzZKY8SP71bHu+P8qWXi5ZuPVy5MEX4cKaDN4oT0dxPWsJEmUyD+xjuIom3JI1tb+/pR8jlw8M7j+EoaBkwJqNbSb9kacP0qyykmSY1mmuJ1FHNBhWEXlIPOKx3SxID4y2H9k1s226x3S4fjp3f/lFWJWR2iuV21iO6qRqw+ReNSZJ5cKrk11YJS1wFcag4Uf6Mtzn5RQEVc2fj1tTliDrNBpVNSOFyfKowm31pTsM+VpChw+dv1rssRWWnu+ycbg3EoXh3EqlHaJWVLJ/NmvY7txmwqj0j2gnJ1aDK3OyhI1J+XzFfPyVrF5Ra+h317V9jPRZyPvuIA7Q/BF5y/Ffju7gd9dMaxYNdJWvuezm8Kn23D2o3k3We7d5UZ6KYwrQhC/aCYPhvoBtYnGY5WUZkMjKO/wB4+dvCgHS3bmI2etJbiXEquTMFJTu7jEU90+mZ+1NDatqYsZVlaOr9kgaMtGRad9AkOfgqVOYqTExfh2lRfxp22nVYx1eMLqUuqIK7hBSpKUp03ghI0q3hvxGkjsSogSkQCZ+cVvPrBie2X281BAjUmhpw6ioISkqVAskSb30HfXpe19gpPajMASSBrBoJgNgv4bGNvLSnqluESkggZpgEajduiuEron6CbGfaU4p1soSpIAkiSZ4TIraKREAGL1KUzSK1A+t1ZrcKpEC2gpGVBQsI3EcD9ftUpUEkU1pAHa9fSio1qhJJsBfw30iuiWHfIddW6SoA5UwkCQN5k0N6SYzq0hAGYrmEgxIESSdybgHvo23tNSA0MisnVIUpacuUfhrURdYVPYEQmOYrly2+o9vHLx8U5JbLbr9QPdcxKEJRgyllKkZurU2gtOgZc2ZOUnRSO0bmTyNV9i7HwRGdeBSXVNqcUntlsKmciG5IE3hOoAHGjK32FlGZnMUHKglKTlIKbJVmgRCTbcJ4TzOJZKcrbQydYlNgkIlaNbW0IT3kCuflXK9+6azsvBrWUJwOGCQBKwgm5SDAJaykdoaqB/LUOM2Th2yoIwjR7GYHqWSEkkgTngxbQToaIMKbSgOpagmE9hAKtYymNIiDMARyqB/aBDykFOYSEkWsMqFAkiTHacPagWtEKNSZZbTUkOwTTBcIVgcNAcKELLCZJQHL3ZCTHV+6oxN40p2C2ZhHSpa8EyCqDOWAeNoGkagQZ1NQJWlRyjCoBWsKlQSElRJ7SlZZzjMdxuVAHeTYZyAJkGOAgd1TLKrIiw2y8M3dvDto5AKjyzRUG2GW8pUlpCFSBKcwEf6SojxAFXs1VccJQQdLUwyvlOzOSzdCcHrE3+vlSutjMTx/auCQi4tJgk8qnzAi3fXqedC0jX6/avPunq8uIvuHyr0htMnlFeYfaXZ+Pyj/AOSvlViVjVKkk0qU0iRTioaDT9a6MG66U2r+zGpWT8I9T9Gp9p4G8oF4kjjz76AUKlTFRUqV0BfZOLCDCrpPof70VKiqDe0E84rNIXNGcBicyb6j1pYsaT7OejH8RxSUES0iFvn8o0T3qIjzO6vobpBjU4XCOuwAltskAW0FgPQV8vdH+kz+FzhpUJXGdJJg5ZgmCOJo0rphi8U24044S3YlNzN7C5McbUx9pQ3/ABnjG4LT5aVMqyiCe8wZHfai+0ekbuMYacfKXFISRISO0SblRsJsNIrKYjC5k5kgmDcTC093K1XsI4OqCVArgkjdbnE8a7Wac9n4JtasxLbRE6BYzDyJEd9Wtoy3DhGUAgGDMcDoLzVDCrShWcEpI0CBmJ/mIAHlWl2X0gSoZX0JQlVrqCiocxWpJlNVLbLtqAodXnB93NIvI+t9ZPZ+FxCjKcQCdck5PCOFaJOFR91eaY0W2tLYJslSgYg3IAMGNBuivKMW3iml9W51iVDcTu4gzBHMWrz5cWWPtvHOZens2DadgdYgc4177Wp7+FKSCRIV737cjXj+z9sYtkyl4wPdKyR5A2r0Po50zLgmc4/6ja/aA4jiOdc/Tex5SOVc3h57Cbk1fVhw4nrGe0N6d4+YoPidtIw5GYwVWHeDzq49rbqbZzpts99JKmglZ6vKoBQzJuoyBvmRpwrUbGecDTfYJH3dopFpB6sajUSZ1qFHSlDstwS4NWyDnI4pTqv+W/KkTjE5o61LdkKKCop9puBIKQUn2LHNEDSYOefjkkrpx/IzzkxyvU9CmLS9mzIBjQIITE5VQSZmMxSCPygiN8WIS8HJQklPOI0RCheJkLFgPaMnSIC6tUBL7chJuFAzZNynLp2VA8iTrpO9tBKm1SoJSTkulQIJSrUEAj09RXkm47InXcTmGVMJNlTlCki8FNzuAsZuTuABkD2IzDs9k2jMkLBCtZ0PZ5bjyqq6pOXN95ypkAFsQElUkWkiMs6jTwhX1NZkJW+QtBJSd+oPakERAAvuPEgi/oXyX8iIHbnt5iNAdBFgSL740k6luZ8hQUlKTAylJBlU9qJV5AxqL0xvY6f+68df+p3iLDdPp3zK9stKkhJU4RlgEqM+92pHvdrXkKm4uqbg1v2C0J4KVnGgm8byYFra+FWcePw1QBPfzqqNkiILjxE6F1f6iDFT4pIS2ZvECSSd4jWk15TSXelFpQVAWSATcxMeFqts4GFZEkrOaJG+Cb1Hsh5LboVHaJATCQfOf71pF7aZZWFLUEurISBFyTyteJOte+YW4708Vzkz1v8AQdg9jOKPsqSPiItXif2pKA2g43IUWgEEiYJkqi/DNHeDXtPSH7Rg2QlspN+BWsxEwmNfPWvnjbm0jicS/iFWLrinI4ZlEgeEx4UmOl3tRUIrgK5Im50pFKmqL+DQMsnNJO4xVtMcVz/qqildh3U5LtZVLi8GlQzJJzc99DTaxFFW3KjxDIUJ0NWUD8vCpsM/lINxzHCoSi8aGuM7xNVFxLavhV/SflR/o7IDs5kq7ESNbqnXvq+jCKrn0FAvv/atcXeUTP0DYtOqhYgybwTroasbNulZuYQr1jWquPVKB3/OiGxB+E7zTHma6cnqsYqOzmS4SmTNRYpOQkRcWNwRV/YbSi4QnWKubXwrbAS0e0tUqWfrcIPrXGZN6D9idJVsrhRJTw+Vb5amcc0EOBJBEoV7yTxSr9vOvM39klTZeaIcQPbA9tv/AFJ1jmLUPw2Nca9hak9xivRjy6mr3HPLj33GxxvRBbSrtdYk6ONn0KCZB5Ce+hmM2QptQPaQrUWKT5GDU+zunuLTCVOBY/MBPiaPYXb2LxAylhtxPBcehsZ5ip/Fhl/jU88sfcS9D8W6woOoWoxZxBOaRxCRp31qem3R1G0WApmEu+0mbBRi6TwkftWUY6LHrevZJbdAgtOLlCp3JcNx3Kn/AFUjW2cXhJD7amIkoBghQHwqBhRHKa4cnFnx3t1xzxy9MvhjnJwuLzNutnKlRsUkbjx5GvSMK271bSRkcUG0hwrgkjq24JJ1laVSCdDPCsLtDbGFxRzu2WTrooRG/X/g1stmMpWlCXEJCG22xmdUUrkACVACwhI1ju1rlzXeMdeGd3QnlcKYCWUrzSBaPzcb5oE+hi9hTTqkGerSrPmsJBhBFyRqTAkCctDX8Ilx09YMKolUznUVWBgxk1ED1puC2q44pTaHsIpYIgBxSzAJzAixJFhbW+leXVejYkMO/HZLSTeUhJyESY5yE5R3zbdUi8O/H+agKk6JOWOz7uaTooa+8DuqBv71Bk4cGbRniOYnWefnUq23uyczY0kQSCfevmmN47rms7U9eDdUkgvFBlJSpCRaBBBCpBBN6o4bouG1Z238iiD7DaAL7oIUYtxmnY1brYlWIabTJgrRNtw9sSRy3bt9Um9vNhSlF9TiYMANFIF/iNzA8NeVbxmVnTNyx32NnAqMhT6yCIsAgjsgSFJEgzKtd8UzHJysxmK4yiTqe0kTHrQhvpOypRBUMo4lQJ8MseahRBwpxDakMKbzqjLmVl0IJv3A8aeGUs3E88bLqhw2llWk3gGJv+oBvANAOnby+ubXKgQMyZJ1BHE2i3CtpsPZDl2XlYeULLhhYUUhSEjtAx2ezYgcfAttDoz1+VbaUYgImLoygmLXVrYedeuZ/W3n8ZvbBf4tOLwzn3hvGJytqh1uHEKIB9outHKLXyqrySvp/bO0cWjZmMQ5hVNlOHdAUFN5Qnq1XjPNt1q+YK3vbOtOJq3sjDBx1KFaGZ3aAmqdEejzSVYrDpWoISp5tKlEwEgrSCok6ACTSg+5sFsbj5q+dQnY6B7p8z869U2lsfZ7balJxzTigJCErSSo8AAbmsyrqd+byHzrEu2qyzWykfB+tWkbKR8H61oA6yNM3kPnUoxTXA+lUZHanR8LTLaYWNOfI1lZKSQQQRYg162t5sRKVXEjmOPoayvTHZ7a09c2khafb/Mnj3jjwqypYNJ2ofhR6/Oqe1H+syzAgHQcY41VTTcWuEGNfnW+LXkzn6DdrQEoSOJJ8qI9GEgpWk78v6mhW0TJ40V6PLsfD966cn2xiv8ARpCWw86r3Yv51n8RiuueKlESq9zECTA8oq5tzFG+GYC3CYW4UpJOYgEJAG4A+ZNUNmsJUSgJPXfCs5SCNwB1PKvO6NZsvAoyArQlSYmItyPr61Q2z0badJUzDSwCSPcMCdNxq50bedSVtOCQRabFPceFtOVTrUTysR5xSXS6YMnqFZX8OlXeSnxBGvhRvZ/TXJCEMJCPhBn9aN7QwyXkZHACPUHiDurKbR2J1CZBKgoxIFwOe7xrvhy2X255YStKxtwurC8xQgEXMn9Pd4mj32k4zLgktNOZivKVRpB0Atqam+yjYicUChUQ2AVRYjNMAEbzB8Kr9PsG196dZSkBtEJCd1gDp3mtc3LvpMOPV289wJDADyUNkpUR2ne3mEi4CgmAYIABVoZFjT19KH1GUqXraDlSPAWnSiTmwGD7kdxPzrsdstLoHWOurj2SpZUR3FU2sLV53W9s+/tBbhKSoDjkTJPGTUWzscMOsqSlDh07YMDmChwEHmDR/G7KSsJBWQE+yEoQAJ1JgCSY1Mmqa9gJ7JK1EGYhIEQY8abhJV7D9JSsFXXhknVADijoBrkPqonnV/A7cCRd11Z0ASmEgdxUn9D3UERsNri5PGRTv4Myf+54qFTWK25UTxu30TmylStynVZwO5ASEpHI5hyFC8RtVShMMqjQhsI11hTZTSfwNrgv+oVM3gEpIhItxCZ/+Jq9M6y/IRitpEhP4bbcW7GaSOYKjUuE24tkqEJUk2U2sZkG+9J363FGsWwlwpK0BWUQJMADuAilS2lPsst/X8tGru+0OH2Ow8kOZQnNchKjAJ3Abu6iuC2EygWSTOslRHlVT76saJA8f/GquM2g7axjekZu1/MkSO7fUBja+Cw6cO8erSFdWqFX1gxv4mvOTWlexaVxOGVbcS56e1FRv4xzq+rbwyEJPvKbLivBS0QN2gFWLZj+WdqTCgZ0TcZhI8RUqtnufAryikTg3B7hqsNu7g2sycjbaCFTOUARwkCb04vCs+cZiCPY+vOlW68b5Im+7x+udZaHg9S9dQBKn/hFO/G4Jqg+HRTXMQkJOYgDfNBQH+CfWq2JwL6jPZ5X09KAsIpmPcSEoT7JV2pNp4Qd9v1rXMdCEsISvGOidVtpIARA9lagSVFUggpEAA3uKCdNdtMPpSmEKUgAApsmNyRPsgCd1p761x2bZznTNY8AQd/96t7GxntlQMQNEkk67gKzi3SFW7MaDl40d2BtlTYchOZSgNHC3EE3lPfpWs8ty6TGas21rrCC2jMpTbik5sigkLgf+mqbc6zWOKXFZXigZfZeTIWjkpJMrRpbVPu27JqOqOZSkpAKtSV3uBImOO/WqT+HWo3UnxVPrFcmr/pstj9IFNQlxxnEJsA4VJCwL/mK18swBqVzEiZBmbz3+X7dwrI7PCmzIDKhwUCQe/QxympnJJJKgJvAkC/ADQUGl+9CoMY4FoKc0TvrOlA+I+ZrkMAkDNEkCSTAnfRXuH2UNowmCcxBclBnOCBmlE6HWL6GvOdq7YDzzjpN1rKteJt6U7pPtllDDeBwygUIT+K4n3lHcDv1rH9UmpID6sYmmHGJ5UGSgc6WBVUTVjEjh5UisYkhN+P60MUmuUiyfH9agJfeRxpTiRxoYGu+noZ7/T50BH7yK44kbqppb5H0qVLXKgmRi6lGIFV0p5U4p5VRIp6k66o45UschRE3WgXqNTtRODhUSZ3waCVahUUjn40i1/U0wueH13UEhX9Xpzb3ZI4dof8A29L/AMoqDPTm3cpBgWoLKXTT0ufUVA6QCQDbVJj3TceO7vFIt3QjhHjv+fjQW+s50vW86rJfMRA74vSFdBVxj7zxlx51wcFuLV49pXH9Kq/wwfU/OpluAnXupQ7zqoiTssVIjZifr/mnpf51KHudAwbNTXfw4camS+ONP68eNFRJ2aOfnXHZaeJ86nLs8fT5Uod76grHZiOf9RpBstHPzNWes5UmaaCJOyG+fmfnTv4cgf8AJ+dTtLtTi4KCE4ZO6mFlNTlY500ucjQVXGxSBMJRb4v1qZbnfUKlyEz+aPSoJEnup4V3fXjTUo+r08NHhVU4OcvSpA7y9P700Nd9O6jkfWiOzcq4qpFMkCyT5Gm9Uv4VeVApUKapXL1pOpX8J8j8qYWl/CryNAq1/U1WUszUqsO58B8QflTDh17knyNAxShUZWK5bC/hNRrwzkeyaBcw50oV9TUX3Vz4T6Uv3Vz4T6UEy3LSBdOv+k/I/rSh03A0OveNDUKsK58Pfpp50qBFjqNaCwlxXD1qZS9MvjIj9FGR4CqyQKkSKCD7u58Bj641wwrvwEeI+dHkPETr5im/eDaIgc6mwG+5O/B6j51OjBuzEXog4+eQ8eM00PkC8nlJ+VNmlUbNdJAgX/N8qb93IBJKRH+rz9mrreK0A4ai3qfrWm4h3q8O8o3zgNjj2jJv3JP1eps0opdRp1qJ/m/2077y3MdYJ/0rP/1rOtKvTkLuT31vSbHzi2p/zB/Sr/bSqxbQ1c/9iqBByTfWRaB+s1G45O6mjbRHGND31f0f+VKrGtRMr8ED911nnHTwpxeMafXnTRtoPvjcT+Jv91I0/npBjGiP+rbkn5mgKXlZfr509p3s+NNGxZOLaM2d8cv96czjm0nsoXPMiPRNB2nbnupUqMjS4O/9eHjU0o8jbYn/ACz/AFD/AG049ICI/D81jn+Ws6XLjvFc8unjBpV9Iin/AKQN/j/8e+ld6Qf+kOIlZ08r1nHl1xXYHl+lPGDQq6RqizQvf2ifDdUStvqN+rRN+J4c6BpVKfGmNHXzp4wG0dIFwew2LjjH60xPSBZnsNjwPzoQjXvEDwpqbKH1rTxgJr2+5J7KDHJX+6lPSFQ1abJ4yq/gFUJdEH63Uwm1XxibbTAvtuthYQkTYpE2UO8k6RT1MjT9B+00A6LOElxsb05x/Lr6E+VHFN8VE+A+VcbNVtXdBn9O7xqBQMzVhxBg8OGlQqTbTzqxCNiZtTUMDNcTItO6KUZt0U3GtrUkiI4HurSL33ZHwp8qVLSBchMeFVcI0lSQY1H/ACKtIwqY0MUF9xhPw1CWRwq45rUDmhrDSv1aeAruqTOlONKNagquMBRCSIkzPIVZVgUEQRIpp9rwqUbqu0RDZLXwCmq2QyfdHlVylGopsURsJrXKPKu/gTPwCiKqamm6qh/AWfgpP4Ez8Ioy1pTRvpumghGwWuEedd/h5vcn1ouvSlGvhTyqaAn+jzSQTG7jSNdGG7EkjxoxjPYNc17I7qeVNBCuiresqHC9Irowg6qV4UbTTxV8qaAVdGm/iX6fKn/4YaiMyvMfKjKK7jTyoCf4YbGilef9qajoy2N6vP8AtR+mL0p5VAQ9Hmhv8zVV3ZDA3meSiaM43dVVnWruqHfw5j4VnxNKNlMHRCvM0aFNZ1NN00H4LAIaVnQggwRczYiDrv51YSojj6VfpprNFBajunyqJLRE6xV9G+kTVgqJZ7/Kp+qkb6uJq0jSrsB8HhsqiIOU35TV9OHRNWhpUg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92" name="Picture 8" descr="http://skepticalcubefarm.files.wordpress.com/2013/07/homeless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03054"/>
            <a:ext cx="3476790" cy="237580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of homelessness: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808"/>
            <a:ext cx="8229600" cy="3346392"/>
          </a:xfrm>
        </p:spPr>
        <p:txBody>
          <a:bodyPr>
            <a:normAutofit/>
          </a:bodyPr>
          <a:lstStyle/>
          <a:p>
            <a:r>
              <a:rPr lang="en-GB" dirty="0" smtClean="0"/>
              <a:t>Family problems</a:t>
            </a:r>
          </a:p>
          <a:p>
            <a:r>
              <a:rPr lang="en-GB" dirty="0" smtClean="0"/>
              <a:t>Unemployment</a:t>
            </a:r>
          </a:p>
          <a:p>
            <a:r>
              <a:rPr lang="en-GB" dirty="0" smtClean="0"/>
              <a:t>Mental health problems</a:t>
            </a:r>
          </a:p>
          <a:p>
            <a:r>
              <a:rPr lang="en-GB" dirty="0" smtClean="0"/>
              <a:t>Drug addiction</a:t>
            </a:r>
          </a:p>
          <a:p>
            <a:r>
              <a:rPr lang="en-GB" dirty="0" smtClean="0"/>
              <a:t>Being neglected by friends and family members</a:t>
            </a:r>
          </a:p>
          <a:p>
            <a:r>
              <a:rPr lang="en-GB" dirty="0" smtClean="0"/>
              <a:t>Financial problems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 descr="http://www.drug-addiction-help.org/wp-content/uploads/why-are-some-drugs-illegal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2857500" cy="1895476"/>
          </a:xfrm>
          <a:prstGeom prst="rect">
            <a:avLst/>
          </a:prstGeom>
          <a:noFill/>
        </p:spPr>
      </p:pic>
      <p:pic>
        <p:nvPicPr>
          <p:cNvPr id="3076" name="Picture 4" descr="http://www.binaryoptionsjourney.com/blog/wp-content/uploads/2013/03/Profit-L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80838"/>
            <a:ext cx="1979315" cy="184148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charities that support homeless people: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Young Labour, Crisis and Shelter</a:t>
            </a:r>
          </a:p>
          <a:p>
            <a:r>
              <a:rPr lang="en-GB" dirty="0" smtClean="0"/>
              <a:t>These organisations are all trying to help homeless people in our local area. They also help reduce homelessness nationally.</a:t>
            </a:r>
          </a:p>
          <a:p>
            <a:r>
              <a:rPr lang="en-GB" dirty="0" smtClean="0"/>
              <a:t>We have taken facts from these organisation's to help you get an idea how serious this issue is.</a:t>
            </a:r>
            <a:endParaRPr lang="en-GB" dirty="0"/>
          </a:p>
        </p:txBody>
      </p:sp>
      <p:pic>
        <p:nvPicPr>
          <p:cNvPr id="1026" name="Picture 2" descr="http://upload.wikimedia.org/wikipedia/en/0/0b/Crisis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365104"/>
            <a:ext cx="2654006" cy="103211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817" t="55094" r="75821" b="39063"/>
          <a:stretch>
            <a:fillRect/>
          </a:stretch>
        </p:blipFill>
        <p:spPr bwMode="auto">
          <a:xfrm>
            <a:off x="1331640" y="5373216"/>
            <a:ext cx="6480720" cy="9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johnsonbanks.co.uk/wp-content/uploads/2010/12/shelter_logo1_555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437112"/>
            <a:ext cx="2406055" cy="97542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 about homelessness: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206208"/>
          </a:xfrm>
        </p:spPr>
        <p:txBody>
          <a:bodyPr>
            <a:noAutofit/>
          </a:bodyPr>
          <a:lstStyle/>
          <a:p>
            <a:r>
              <a:rPr lang="en-GB" sz="2400" dirty="0" smtClean="0"/>
              <a:t>Last year, 112,070 people in England approached their council as homeless, a 26% increase over the 4 years.</a:t>
            </a:r>
          </a:p>
          <a:p>
            <a:r>
              <a:rPr lang="en-GB" sz="2400" dirty="0" smtClean="0"/>
              <a:t>6,437 people slept rough at some point in London during 2012-2013, an increase of 75% over the last 3 years.</a:t>
            </a:r>
          </a:p>
          <a:p>
            <a:r>
              <a:rPr lang="en-GB" sz="2400" dirty="0" smtClean="0"/>
              <a:t>Up to 70% of homeless people experience mental health problems and the average age of death for a homeless person is 47 compared to 70 of a normal </a:t>
            </a:r>
            <a:r>
              <a:rPr lang="en-GB" sz="2400" dirty="0" smtClean="0"/>
              <a:t>citizen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28% have formed an unwanted sexual partnership and 20% engaged in sex work to get a roof over their heads. </a:t>
            </a:r>
          </a:p>
          <a:p>
            <a:r>
              <a:rPr lang="en-GB" sz="2400" dirty="0" smtClean="0"/>
              <a:t>42% of homeless children are under the age of 6.</a:t>
            </a:r>
          </a:p>
          <a:p>
            <a:endParaRPr lang="en-GB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Stereotypes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Stereotype: </a:t>
            </a:r>
            <a:r>
              <a:rPr lang="en-GB" i="1" dirty="0" smtClean="0"/>
              <a:t>“a widely held but fixed and oversimplified image or idea of a particular type of person or thing”</a:t>
            </a:r>
          </a:p>
          <a:p>
            <a:r>
              <a:rPr lang="en-GB" dirty="0" smtClean="0"/>
              <a:t>Stereotypes stereotype about homeless people and this is what causes people to get a negative image of homeless people.</a:t>
            </a:r>
          </a:p>
          <a:p>
            <a:r>
              <a:rPr lang="en-GB" dirty="0" smtClean="0"/>
              <a:t>We are trying to minimize the number of stereotypes by raising awareness verbally and through the media.</a:t>
            </a:r>
            <a:endParaRPr lang="en-GB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 to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8503920" cy="2334000"/>
          </a:xfrm>
        </p:spPr>
        <p:txBody>
          <a:bodyPr/>
          <a:lstStyle/>
          <a:p>
            <a:r>
              <a:rPr lang="en-GB" dirty="0" smtClean="0"/>
              <a:t>Please visit:</a:t>
            </a:r>
          </a:p>
          <a:p>
            <a:pPr>
              <a:buNone/>
            </a:pPr>
            <a:r>
              <a:rPr lang="en-GB" u="sng" dirty="0" smtClean="0">
                <a:solidFill>
                  <a:srgbClr val="0070C0"/>
                </a:solidFill>
              </a:rPr>
              <a:t>http://www.crisis.org.uk/ </a:t>
            </a:r>
          </a:p>
          <a:p>
            <a:pPr>
              <a:buNone/>
            </a:pPr>
            <a:r>
              <a:rPr lang="en-GB" u="sng" dirty="0" smtClean="0">
                <a:solidFill>
                  <a:srgbClr val="0070C0"/>
                </a:solidFill>
              </a:rPr>
              <a:t>http://www.shelter.org.uk/</a:t>
            </a:r>
          </a:p>
          <a:p>
            <a:pPr>
              <a:buNone/>
            </a:pPr>
            <a:r>
              <a:rPr lang="en-GB" u="sng" dirty="0" smtClean="0">
                <a:solidFill>
                  <a:srgbClr val="0070C0"/>
                </a:solidFill>
              </a:rPr>
              <a:t>http://www.younglabour.org.uk/</a:t>
            </a:r>
          </a:p>
          <a:p>
            <a:pPr>
              <a:buNone/>
            </a:pPr>
            <a:endParaRPr lang="en-GB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u="sng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</TotalTime>
  <Words>442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Homelessness Campaign</vt:lpstr>
      <vt:lpstr>What is our advocacy about?</vt:lpstr>
      <vt:lpstr>Our aims:</vt:lpstr>
      <vt:lpstr>What is homelessness?</vt:lpstr>
      <vt:lpstr>Causes of homelessness:</vt:lpstr>
      <vt:lpstr>3 charities that support homeless people:</vt:lpstr>
      <vt:lpstr>Facts about homelessness:</vt:lpstr>
      <vt:lpstr>Stereotypes</vt:lpstr>
      <vt:lpstr>What can you do to help?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Homelessness Campaign</dc:title>
  <dc:creator>dds</dc:creator>
  <cp:lastModifiedBy>Operator</cp:lastModifiedBy>
  <cp:revision>21</cp:revision>
  <dcterms:created xsi:type="dcterms:W3CDTF">2014-10-19T11:06:47Z</dcterms:created>
  <dcterms:modified xsi:type="dcterms:W3CDTF">2014-10-30T17:59:45Z</dcterms:modified>
</cp:coreProperties>
</file>